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65" r:id="rId3"/>
    <p:sldId id="262" r:id="rId4"/>
    <p:sldId id="259" r:id="rId5"/>
    <p:sldId id="266" r:id="rId6"/>
    <p:sldId id="267" r:id="rId7"/>
  </p:sldIdLst>
  <p:sldSz cx="4114800" cy="411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D67"/>
    <a:srgbClr val="00A6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7" autoAdjust="0"/>
    <p:restoredTop sz="77153" autoAdjust="0"/>
  </p:normalViewPr>
  <p:slideViewPr>
    <p:cSldViewPr snapToGrid="0">
      <p:cViewPr varScale="1">
        <p:scale>
          <a:sx n="114" d="100"/>
          <a:sy n="114" d="100"/>
        </p:scale>
        <p:origin x="2357"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0CD04-2355-41AC-9D51-9333EA1811C0}" type="datetimeFigureOut">
              <a:rPr lang="en-GB" smtClean="0"/>
              <a:t>13/01/2023</a:t>
            </a:fld>
            <a:endParaRPr lang="en-GB"/>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4504C-A787-4AA9-9A46-28C50FF995CD}" type="slidenum">
              <a:rPr lang="en-GB" smtClean="0"/>
              <a:t>‹#›</a:t>
            </a:fld>
            <a:endParaRPr lang="en-GB"/>
          </a:p>
        </p:txBody>
      </p:sp>
    </p:spTree>
    <p:extLst>
      <p:ext uri="{BB962C8B-B14F-4D97-AF65-F5344CB8AC3E}">
        <p14:creationId xmlns:p14="http://schemas.microsoft.com/office/powerpoint/2010/main" val="2744817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ow.ly/rswn50M384Q"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ow.ly/rswn50M384Q"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ow.ly/rswn50M384Q"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ow.ly/rswn50M384Q"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cleaning provider, </a:t>
            </a:r>
            <a:r>
              <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@NviroLimited </a:t>
            </a:r>
            <a:r>
              <a:rPr lang="en-GB" sz="1800" dirty="0">
                <a:effectLst/>
                <a:latin typeface="Calibri" panose="020F0502020204030204" pitchFamily="34" charset="0"/>
                <a:ea typeface="Calibri" panose="020F0502020204030204" pitchFamily="34" charset="0"/>
                <a:cs typeface="Times New Roman" panose="02020603050405020304" pitchFamily="18" charset="0"/>
              </a:rPr>
              <a:t>has introduced a new hygiene solution to keep our University clean, hygienic and safe for building users to thrive in.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will be using a surface enhancer and protective coatings on surfaces to make them easier to clean while killing bacteria, viruses and germs. Regular swab testing will also be carried out to check the hygiene levels of surfaces, helping to keep building users safe.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Find out more about the benefits of using protective coatings and surface enhancers </a:t>
            </a:r>
            <a:r>
              <a:rPr lang="en-GB" sz="18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2F6B9A"/>
                </a:solidFill>
                <a:effectLst/>
                <a:latin typeface="Source Sans Pro" panose="020B0503030403020204" pitchFamily="34" charset="0"/>
                <a:ea typeface="Calibri" panose="020F0502020204030204" pitchFamily="34" charset="0"/>
                <a:cs typeface="Times New Roman" panose="02020603050405020304" pitchFamily="18" charset="0"/>
                <a:hlinkClick r:id="rId3"/>
              </a:rPr>
              <a:t>http://ow.ly/rswn50M384Q</a:t>
            </a:r>
            <a:endParaRPr lang="en-GB" sz="1800" u="sng" dirty="0">
              <a:solidFill>
                <a:srgbClr val="2F6B9A"/>
              </a:solidFill>
              <a:effectLst/>
              <a:latin typeface="Source Sans Pro" panose="020B0503030403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#cleaningupdate #cleaningsolution #education #university #protectivecoatings #nviro</a:t>
            </a:r>
          </a:p>
          <a:p>
            <a:endParaRPr lang="en-GB" dirty="0"/>
          </a:p>
        </p:txBody>
      </p:sp>
      <p:sp>
        <p:nvSpPr>
          <p:cNvPr id="4" name="Slide Number Placeholder 3"/>
          <p:cNvSpPr>
            <a:spLocks noGrp="1"/>
          </p:cNvSpPr>
          <p:nvPr>
            <p:ph type="sldNum" sz="quarter" idx="5"/>
          </p:nvPr>
        </p:nvSpPr>
        <p:spPr/>
        <p:txBody>
          <a:bodyPr/>
          <a:lstStyle/>
          <a:p>
            <a:fld id="{59E4504C-A787-4AA9-9A46-28C50FF995CD}" type="slidenum">
              <a:rPr lang="en-GB" smtClean="0"/>
              <a:t>3</a:t>
            </a:fld>
            <a:endParaRPr lang="en-GB"/>
          </a:p>
        </p:txBody>
      </p:sp>
    </p:spTree>
    <p:extLst>
      <p:ext uri="{BB962C8B-B14F-4D97-AF65-F5344CB8AC3E}">
        <p14:creationId xmlns:p14="http://schemas.microsoft.com/office/powerpoint/2010/main" val="310993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Working in partnership with </a:t>
            </a:r>
            <a:r>
              <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@NviroLimited, </a:t>
            </a:r>
            <a:r>
              <a:rPr lang="en-GB" sz="1800" dirty="0">
                <a:effectLst/>
                <a:latin typeface="Calibri" panose="020F0502020204030204" pitchFamily="34" charset="0"/>
                <a:ea typeface="Calibri" panose="020F0502020204030204" pitchFamily="34" charset="0"/>
                <a:cs typeface="Times New Roman" panose="02020603050405020304" pitchFamily="18" charset="0"/>
              </a:rPr>
              <a:t>we will be applying protective coatings to all surfaces within our University to help reduce the spread of bacteria among students and staff.</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Applying protective coatings to our surfaces provides multiple benefits including:</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241F21"/>
                </a:solidFill>
                <a:effectLst/>
                <a:latin typeface="Segoe UI Emoji" panose="020B0502040204020203" pitchFamily="34" charset="0"/>
                <a:ea typeface="Calibri" panose="020F0502020204030204" pitchFamily="34" charset="0"/>
                <a:cs typeface="Segoe UI Emoji" panose="020B0502040204020203" pitchFamily="34"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Kills bacteria, viruses, and germs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241F21"/>
                </a:solidFill>
                <a:effectLst/>
                <a:latin typeface="Segoe UI Emoji" panose="020B0502040204020203" pitchFamily="34" charset="0"/>
                <a:ea typeface="Calibri" panose="020F0502020204030204" pitchFamily="34" charset="0"/>
                <a:cs typeface="Segoe UI Emoji" panose="020B0502040204020203" pitchFamily="34"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Reduces sickness among students and staff</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241F21"/>
                </a:solidFill>
                <a:effectLst/>
                <a:latin typeface="Segoe UI Emoji" panose="020B0502040204020203" pitchFamily="34" charset="0"/>
                <a:ea typeface="Calibri" panose="020F0502020204030204" pitchFamily="34" charset="0"/>
                <a:cs typeface="Segoe UI Emoji" panose="020B0502040204020203" pitchFamily="34"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Creates a healthier environment without the use of harmful chemicals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241F21"/>
                </a:solidFill>
                <a:effectLst/>
                <a:latin typeface="Segoe UI Emoji" panose="020B0502040204020203" pitchFamily="34" charset="0"/>
                <a:ea typeface="Calibri" panose="020F0502020204030204" pitchFamily="34" charset="0"/>
                <a:cs typeface="Segoe UI Emoji" panose="020B0502040204020203" pitchFamily="34"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Improves attendance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Find out more about the benefits of using protective coatings </a:t>
            </a:r>
            <a:r>
              <a:rPr lang="en-GB" sz="18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2F6B9A"/>
                </a:solidFill>
                <a:effectLst/>
                <a:latin typeface="Source Sans Pro" panose="020B0503030403020204" pitchFamily="34" charset="0"/>
                <a:ea typeface="Calibri" panose="020F0502020204030204" pitchFamily="34" charset="0"/>
                <a:cs typeface="Times New Roman" panose="02020603050405020304" pitchFamily="18" charset="0"/>
                <a:hlinkClick r:id="rId3"/>
              </a:rPr>
              <a:t>http://ow.ly/rswn50M384Q</a:t>
            </a:r>
            <a:endParaRPr lang="en-GB" sz="1800" u="sng" dirty="0">
              <a:solidFill>
                <a:srgbClr val="2F6B9A"/>
              </a:solidFill>
              <a:effectLst/>
              <a:latin typeface="Source Sans Pro" panose="020B0503030403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#cleaningupdate #cleaningsolution #education #university #protectivecoatings</a:t>
            </a:r>
          </a:p>
        </p:txBody>
      </p:sp>
      <p:sp>
        <p:nvSpPr>
          <p:cNvPr id="4" name="Slide Number Placeholder 3"/>
          <p:cNvSpPr>
            <a:spLocks noGrp="1"/>
          </p:cNvSpPr>
          <p:nvPr>
            <p:ph type="sldNum" sz="quarter" idx="5"/>
          </p:nvPr>
        </p:nvSpPr>
        <p:spPr/>
        <p:txBody>
          <a:bodyPr/>
          <a:lstStyle/>
          <a:p>
            <a:fld id="{59E4504C-A787-4AA9-9A46-28C50FF995CD}" type="slidenum">
              <a:rPr lang="en-GB" smtClean="0"/>
              <a:t>4</a:t>
            </a:fld>
            <a:endParaRPr lang="en-GB"/>
          </a:p>
        </p:txBody>
      </p:sp>
    </p:spTree>
    <p:extLst>
      <p:ext uri="{BB962C8B-B14F-4D97-AF65-F5344CB8AC3E}">
        <p14:creationId xmlns:p14="http://schemas.microsoft.com/office/powerpoint/2010/main" val="124270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Working with </a:t>
            </a:r>
            <a:r>
              <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@nviroLimited, </a:t>
            </a:r>
            <a:r>
              <a:rPr lang="en-GB" sz="1800" dirty="0">
                <a:effectLst/>
                <a:latin typeface="Calibri" panose="020F0502020204030204" pitchFamily="34" charset="0"/>
                <a:ea typeface="Calibri" panose="020F0502020204030204" pitchFamily="34" charset="0"/>
                <a:cs typeface="Times New Roman" panose="02020603050405020304" pitchFamily="18" charset="0"/>
              </a:rPr>
              <a:t>we will be applying a surface enhancer to all surfaces within our University which provide multiple benefits including: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241F21"/>
                </a:solidFill>
                <a:effectLst/>
                <a:latin typeface="Segoe UI Emoji" panose="020B0502040204020203" pitchFamily="34" charset="0"/>
                <a:ea typeface="Calibri" panose="020F0502020204030204" pitchFamily="34" charset="0"/>
                <a:cs typeface="Segoe UI Emoji" panose="020B0502040204020203" pitchFamily="34"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Long-term surface protection from contaminants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241F21"/>
                </a:solidFill>
                <a:effectLst/>
                <a:latin typeface="Segoe UI Emoji" panose="020B0502040204020203" pitchFamily="34" charset="0"/>
                <a:ea typeface="Calibri" panose="020F0502020204030204" pitchFamily="34" charset="0"/>
                <a:cs typeface="Segoe UI Emoji" panose="020B0502040204020203" pitchFamily="34"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Enhances aesthetic appeal</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241F21"/>
                </a:solidFill>
                <a:effectLst/>
                <a:latin typeface="Segoe UI Emoji" panose="020B0502040204020203" pitchFamily="34" charset="0"/>
                <a:ea typeface="Calibri" panose="020F0502020204030204" pitchFamily="34" charset="0"/>
                <a:cs typeface="Segoe UI Emoji" panose="020B0502040204020203" pitchFamily="34"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Easier to clean surfaces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241F21"/>
                </a:solidFill>
                <a:effectLst/>
                <a:latin typeface="Segoe UI Emoji" panose="020B0502040204020203" pitchFamily="34" charset="0"/>
                <a:ea typeface="Calibri" panose="020F0502020204030204" pitchFamily="34" charset="0"/>
                <a:cs typeface="Segoe UI Emoji" panose="020B0502040204020203" pitchFamily="34"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Prolongs the life of building fabric</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Find out more about the benefits of using surface enhancer and protective coatings below </a:t>
            </a:r>
            <a:r>
              <a:rPr lang="en-GB" sz="18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2F6B9A"/>
                </a:solidFill>
                <a:effectLst/>
                <a:latin typeface="Source Sans Pro" panose="020B0503030403020204" pitchFamily="34" charset="0"/>
                <a:ea typeface="Calibri" panose="020F0502020204030204" pitchFamily="34" charset="0"/>
                <a:cs typeface="Times New Roman" panose="02020603050405020304" pitchFamily="18" charset="0"/>
                <a:hlinkClick r:id="rId3"/>
              </a:rPr>
              <a:t>http://ow.ly/rswn50M384Q</a:t>
            </a:r>
            <a:endParaRPr lang="en-GB" sz="1800" u="sng" dirty="0">
              <a:solidFill>
                <a:srgbClr val="2F6B9A"/>
              </a:solidFill>
              <a:effectLst/>
              <a:latin typeface="Source Sans Pro" panose="020B0503030403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#cleaningupdate #cleaningsolution #education #university #protectivecoatings #surfacenehancer #nviro</a:t>
            </a:r>
          </a:p>
        </p:txBody>
      </p:sp>
      <p:sp>
        <p:nvSpPr>
          <p:cNvPr id="4" name="Slide Number Placeholder 3"/>
          <p:cNvSpPr>
            <a:spLocks noGrp="1"/>
          </p:cNvSpPr>
          <p:nvPr>
            <p:ph type="sldNum" sz="quarter" idx="5"/>
          </p:nvPr>
        </p:nvSpPr>
        <p:spPr/>
        <p:txBody>
          <a:bodyPr/>
          <a:lstStyle/>
          <a:p>
            <a:fld id="{59E4504C-A787-4AA9-9A46-28C50FF995CD}" type="slidenum">
              <a:rPr lang="en-GB" smtClean="0"/>
              <a:t>5</a:t>
            </a:fld>
            <a:endParaRPr lang="en-GB"/>
          </a:p>
        </p:txBody>
      </p:sp>
    </p:spTree>
    <p:extLst>
      <p:ext uri="{BB962C8B-B14F-4D97-AF65-F5344CB8AC3E}">
        <p14:creationId xmlns:p14="http://schemas.microsoft.com/office/powerpoint/2010/main" val="2089042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Working with </a:t>
            </a:r>
            <a:r>
              <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@NviroLimited, our cleaning teams will be using swab testing to check the hygiene levels of our surfaces.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Using swab testing within our cleaning routine can provide multiple benefits including:</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241F21"/>
                </a:solidFill>
                <a:effectLst/>
                <a:latin typeface="Segoe UI Emoji" panose="020B0502040204020203" pitchFamily="34" charset="0"/>
                <a:ea typeface="Calibri" panose="020F0502020204030204" pitchFamily="34" charset="0"/>
                <a:cs typeface="Segoe UI Emoji" panose="020B0502040204020203" pitchFamily="34"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Identifying cleaning areas that can be improved</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241F21"/>
                </a:solidFill>
                <a:effectLst/>
                <a:latin typeface="Segoe UI Emoji" panose="020B0502040204020203" pitchFamily="34" charset="0"/>
                <a:ea typeface="Calibri" panose="020F0502020204030204" pitchFamily="34" charset="0"/>
                <a:cs typeface="Segoe UI Emoji" panose="020B0502040204020203" pitchFamily="34"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Reducing sickness levels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241F21"/>
                </a:solidFill>
                <a:effectLst/>
                <a:latin typeface="Segoe UI Emoji" panose="020B0502040204020203" pitchFamily="34" charset="0"/>
                <a:ea typeface="Calibri" panose="020F0502020204030204" pitchFamily="34" charset="0"/>
                <a:cs typeface="Segoe UI Emoji" panose="020B0502040204020203" pitchFamily="34"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Improving attendance levels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241F21"/>
                </a:solidFill>
                <a:effectLst/>
                <a:latin typeface="Segoe UI Emoji" panose="020B0502040204020203" pitchFamily="34" charset="0"/>
                <a:ea typeface="Calibri" panose="020F0502020204030204" pitchFamily="34" charset="0"/>
                <a:cs typeface="Segoe UI Emoji" panose="020B0502040204020203" pitchFamily="34"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Keeping building users safe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Find out more about how Nviro is keeping students and staff safe </a:t>
            </a:r>
            <a:r>
              <a:rPr lang="en-GB" sz="18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2F6B9A"/>
                </a:solidFill>
                <a:effectLst/>
                <a:latin typeface="Source Sans Pro" panose="020B0503030403020204" pitchFamily="34" charset="0"/>
                <a:ea typeface="Calibri" panose="020F0502020204030204" pitchFamily="34" charset="0"/>
                <a:cs typeface="Times New Roman" panose="02020603050405020304" pitchFamily="18" charset="0"/>
                <a:hlinkClick r:id="rId3"/>
              </a:rPr>
              <a:t>http://ow.ly/rswn50M384Q</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#cleaningupdate #cleaningsolution #education #university #swabtesting #nviro</a:t>
            </a:r>
          </a:p>
        </p:txBody>
      </p:sp>
      <p:sp>
        <p:nvSpPr>
          <p:cNvPr id="4" name="Slide Number Placeholder 3"/>
          <p:cNvSpPr>
            <a:spLocks noGrp="1"/>
          </p:cNvSpPr>
          <p:nvPr>
            <p:ph type="sldNum" sz="quarter" idx="5"/>
          </p:nvPr>
        </p:nvSpPr>
        <p:spPr/>
        <p:txBody>
          <a:bodyPr/>
          <a:lstStyle/>
          <a:p>
            <a:fld id="{59E4504C-A787-4AA9-9A46-28C50FF995CD}" type="slidenum">
              <a:rPr lang="en-GB" smtClean="0"/>
              <a:t>6</a:t>
            </a:fld>
            <a:endParaRPr lang="en-GB"/>
          </a:p>
        </p:txBody>
      </p:sp>
    </p:spTree>
    <p:extLst>
      <p:ext uri="{BB962C8B-B14F-4D97-AF65-F5344CB8AC3E}">
        <p14:creationId xmlns:p14="http://schemas.microsoft.com/office/powerpoint/2010/main" val="2402058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 y="673418"/>
            <a:ext cx="3497580" cy="1432560"/>
          </a:xfrm>
        </p:spPr>
        <p:txBody>
          <a:bodyPr anchor="b"/>
          <a:lstStyle>
            <a:lvl1pPr algn="ctr">
              <a:defRPr sz="2700"/>
            </a:lvl1pPr>
          </a:lstStyle>
          <a:p>
            <a:r>
              <a:rPr lang="en-US"/>
              <a:t>Click to edit Master title style</a:t>
            </a:r>
            <a:endParaRPr lang="en-US" dirty="0"/>
          </a:p>
        </p:txBody>
      </p:sp>
      <p:sp>
        <p:nvSpPr>
          <p:cNvPr id="3" name="Subtitle 2"/>
          <p:cNvSpPr>
            <a:spLocks noGrp="1"/>
          </p:cNvSpPr>
          <p:nvPr>
            <p:ph type="subTitle" idx="1"/>
          </p:nvPr>
        </p:nvSpPr>
        <p:spPr>
          <a:xfrm>
            <a:off x="514350" y="2161223"/>
            <a:ext cx="3086100" cy="993457"/>
          </a:xfrm>
        </p:spPr>
        <p:txBody>
          <a:bodyPr/>
          <a:lstStyle>
            <a:lvl1pPr marL="0" indent="0" algn="ctr">
              <a:buNone/>
              <a:defRPr sz="1080"/>
            </a:lvl1pPr>
            <a:lvl2pPr marL="205740" indent="0" algn="ctr">
              <a:buNone/>
              <a:defRPr sz="900"/>
            </a:lvl2pPr>
            <a:lvl3pPr marL="411480" indent="0" algn="ctr">
              <a:buNone/>
              <a:defRPr sz="810"/>
            </a:lvl3pPr>
            <a:lvl4pPr marL="617220" indent="0" algn="ctr">
              <a:buNone/>
              <a:defRPr sz="720"/>
            </a:lvl4pPr>
            <a:lvl5pPr marL="822960" indent="0" algn="ctr">
              <a:buNone/>
              <a:defRPr sz="720"/>
            </a:lvl5pPr>
            <a:lvl6pPr marL="1028700" indent="0" algn="ctr">
              <a:buNone/>
              <a:defRPr sz="720"/>
            </a:lvl6pPr>
            <a:lvl7pPr marL="1234440" indent="0" algn="ctr">
              <a:buNone/>
              <a:defRPr sz="720"/>
            </a:lvl7pPr>
            <a:lvl8pPr marL="1440180" indent="0" algn="ctr">
              <a:buNone/>
              <a:defRPr sz="720"/>
            </a:lvl8pPr>
            <a:lvl9pPr marL="1645920" indent="0" algn="ctr">
              <a:buNone/>
              <a:defRPr sz="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AB085D-C9E5-4251-92EE-F16582C5BE4C}" type="datetimeFigureOut">
              <a:rPr lang="en-GB" smtClean="0"/>
              <a:t>13/01/2023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3595A3-BD8A-456E-98BF-258B9BEB01AE}" type="slidenum">
              <a:rPr lang="en-GB" smtClean="0"/>
              <a:t>‹#›</a:t>
            </a:fld>
            <a:endParaRPr lang="en-GB"/>
          </a:p>
        </p:txBody>
      </p:sp>
    </p:spTree>
    <p:extLst>
      <p:ext uri="{BB962C8B-B14F-4D97-AF65-F5344CB8AC3E}">
        <p14:creationId xmlns:p14="http://schemas.microsoft.com/office/powerpoint/2010/main" val="428424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B085D-C9E5-4251-92EE-F16582C5BE4C}" type="datetimeFigureOut">
              <a:rPr lang="en-GB" smtClean="0"/>
              <a:t>13/01/2023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3595A3-BD8A-456E-98BF-258B9BEB01AE}" type="slidenum">
              <a:rPr lang="en-GB" smtClean="0"/>
              <a:t>‹#›</a:t>
            </a:fld>
            <a:endParaRPr lang="en-GB"/>
          </a:p>
        </p:txBody>
      </p:sp>
    </p:spTree>
    <p:extLst>
      <p:ext uri="{BB962C8B-B14F-4D97-AF65-F5344CB8AC3E}">
        <p14:creationId xmlns:p14="http://schemas.microsoft.com/office/powerpoint/2010/main" val="67099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44654" y="219075"/>
            <a:ext cx="887254" cy="34871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2893" y="219075"/>
            <a:ext cx="2610326" cy="34871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B085D-C9E5-4251-92EE-F16582C5BE4C}" type="datetimeFigureOut">
              <a:rPr lang="en-GB" smtClean="0"/>
              <a:t>13/01/2023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3595A3-BD8A-456E-98BF-258B9BEB01AE}" type="slidenum">
              <a:rPr lang="en-GB" smtClean="0"/>
              <a:t>‹#›</a:t>
            </a:fld>
            <a:endParaRPr lang="en-GB"/>
          </a:p>
        </p:txBody>
      </p:sp>
    </p:spTree>
    <p:extLst>
      <p:ext uri="{BB962C8B-B14F-4D97-AF65-F5344CB8AC3E}">
        <p14:creationId xmlns:p14="http://schemas.microsoft.com/office/powerpoint/2010/main" val="388866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B085D-C9E5-4251-92EE-F16582C5BE4C}" type="datetimeFigureOut">
              <a:rPr lang="en-GB" smtClean="0"/>
              <a:t>13/01/2023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3595A3-BD8A-456E-98BF-258B9BEB01AE}" type="slidenum">
              <a:rPr lang="en-GB" smtClean="0"/>
              <a:t>‹#›</a:t>
            </a:fld>
            <a:endParaRPr lang="en-GB"/>
          </a:p>
        </p:txBody>
      </p:sp>
    </p:spTree>
    <p:extLst>
      <p:ext uri="{BB962C8B-B14F-4D97-AF65-F5344CB8AC3E}">
        <p14:creationId xmlns:p14="http://schemas.microsoft.com/office/powerpoint/2010/main" val="113115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0750" y="1025844"/>
            <a:ext cx="3549015" cy="1711642"/>
          </a:xfrm>
        </p:spPr>
        <p:txBody>
          <a:bodyPr anchor="b"/>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280750" y="2753679"/>
            <a:ext cx="3549015" cy="900112"/>
          </a:xfrm>
        </p:spPr>
        <p:txBody>
          <a:bodyPr/>
          <a:lstStyle>
            <a:lvl1pPr marL="0" indent="0">
              <a:buNone/>
              <a:defRPr sz="1080">
                <a:solidFill>
                  <a:schemeClr val="tx1"/>
                </a:solidFill>
              </a:defRPr>
            </a:lvl1pPr>
            <a:lvl2pPr marL="205740" indent="0">
              <a:buNone/>
              <a:defRPr sz="900">
                <a:solidFill>
                  <a:schemeClr val="tx1">
                    <a:tint val="75000"/>
                  </a:schemeClr>
                </a:solidFill>
              </a:defRPr>
            </a:lvl2pPr>
            <a:lvl3pPr marL="411480" indent="0">
              <a:buNone/>
              <a:defRPr sz="810">
                <a:solidFill>
                  <a:schemeClr val="tx1">
                    <a:tint val="75000"/>
                  </a:schemeClr>
                </a:solidFill>
              </a:defRPr>
            </a:lvl3pPr>
            <a:lvl4pPr marL="617220" indent="0">
              <a:buNone/>
              <a:defRPr sz="720">
                <a:solidFill>
                  <a:schemeClr val="tx1">
                    <a:tint val="75000"/>
                  </a:schemeClr>
                </a:solidFill>
              </a:defRPr>
            </a:lvl4pPr>
            <a:lvl5pPr marL="822960" indent="0">
              <a:buNone/>
              <a:defRPr sz="720">
                <a:solidFill>
                  <a:schemeClr val="tx1">
                    <a:tint val="75000"/>
                  </a:schemeClr>
                </a:solidFill>
              </a:defRPr>
            </a:lvl5pPr>
            <a:lvl6pPr marL="1028700" indent="0">
              <a:buNone/>
              <a:defRPr sz="720">
                <a:solidFill>
                  <a:schemeClr val="tx1">
                    <a:tint val="75000"/>
                  </a:schemeClr>
                </a:solidFill>
              </a:defRPr>
            </a:lvl6pPr>
            <a:lvl7pPr marL="1234440" indent="0">
              <a:buNone/>
              <a:defRPr sz="720">
                <a:solidFill>
                  <a:schemeClr val="tx1">
                    <a:tint val="75000"/>
                  </a:schemeClr>
                </a:solidFill>
              </a:defRPr>
            </a:lvl7pPr>
            <a:lvl8pPr marL="1440180" indent="0">
              <a:buNone/>
              <a:defRPr sz="720">
                <a:solidFill>
                  <a:schemeClr val="tx1">
                    <a:tint val="75000"/>
                  </a:schemeClr>
                </a:solidFill>
              </a:defRPr>
            </a:lvl8pPr>
            <a:lvl9pPr marL="1645920" indent="0">
              <a:buNone/>
              <a:defRPr sz="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AB085D-C9E5-4251-92EE-F16582C5BE4C}" type="datetimeFigureOut">
              <a:rPr lang="en-GB" smtClean="0"/>
              <a:t>13/01/2023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3595A3-BD8A-456E-98BF-258B9BEB01AE}" type="slidenum">
              <a:rPr lang="en-GB" smtClean="0"/>
              <a:t>‹#›</a:t>
            </a:fld>
            <a:endParaRPr lang="en-GB"/>
          </a:p>
        </p:txBody>
      </p:sp>
    </p:spTree>
    <p:extLst>
      <p:ext uri="{BB962C8B-B14F-4D97-AF65-F5344CB8AC3E}">
        <p14:creationId xmlns:p14="http://schemas.microsoft.com/office/powerpoint/2010/main" val="394763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82893" y="1095375"/>
            <a:ext cx="1748790" cy="2610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83118" y="1095375"/>
            <a:ext cx="1748790" cy="2610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AB085D-C9E5-4251-92EE-F16582C5BE4C}" type="datetimeFigureOut">
              <a:rPr lang="en-GB" smtClean="0"/>
              <a:t>13/01/2023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3595A3-BD8A-456E-98BF-258B9BEB01AE}" type="slidenum">
              <a:rPr lang="en-GB" smtClean="0"/>
              <a:t>‹#›</a:t>
            </a:fld>
            <a:endParaRPr lang="en-GB"/>
          </a:p>
        </p:txBody>
      </p:sp>
    </p:spTree>
    <p:extLst>
      <p:ext uri="{BB962C8B-B14F-4D97-AF65-F5344CB8AC3E}">
        <p14:creationId xmlns:p14="http://schemas.microsoft.com/office/powerpoint/2010/main" val="2759114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3428" y="219076"/>
            <a:ext cx="3549015" cy="79533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83429" y="1008698"/>
            <a:ext cx="1740753" cy="494347"/>
          </a:xfrm>
        </p:spPr>
        <p:txBody>
          <a:bodyPr anchor="b"/>
          <a:lstStyle>
            <a:lvl1pPr marL="0" indent="0">
              <a:buNone/>
              <a:defRPr sz="1080" b="1"/>
            </a:lvl1pPr>
            <a:lvl2pPr marL="205740" indent="0">
              <a:buNone/>
              <a:defRPr sz="900" b="1"/>
            </a:lvl2pPr>
            <a:lvl3pPr marL="411480" indent="0">
              <a:buNone/>
              <a:defRPr sz="810" b="1"/>
            </a:lvl3pPr>
            <a:lvl4pPr marL="617220" indent="0">
              <a:buNone/>
              <a:defRPr sz="720" b="1"/>
            </a:lvl4pPr>
            <a:lvl5pPr marL="822960" indent="0">
              <a:buNone/>
              <a:defRPr sz="720" b="1"/>
            </a:lvl5pPr>
            <a:lvl6pPr marL="1028700" indent="0">
              <a:buNone/>
              <a:defRPr sz="720" b="1"/>
            </a:lvl6pPr>
            <a:lvl7pPr marL="1234440" indent="0">
              <a:buNone/>
              <a:defRPr sz="720" b="1"/>
            </a:lvl7pPr>
            <a:lvl8pPr marL="1440180" indent="0">
              <a:buNone/>
              <a:defRPr sz="720" b="1"/>
            </a:lvl8pPr>
            <a:lvl9pPr marL="1645920" indent="0">
              <a:buNone/>
              <a:defRPr sz="720" b="1"/>
            </a:lvl9pPr>
          </a:lstStyle>
          <a:p>
            <a:pPr lvl="0"/>
            <a:r>
              <a:rPr lang="en-US"/>
              <a:t>Click to edit Master text styles</a:t>
            </a:r>
          </a:p>
        </p:txBody>
      </p:sp>
      <p:sp>
        <p:nvSpPr>
          <p:cNvPr id="4" name="Content Placeholder 3"/>
          <p:cNvSpPr>
            <a:spLocks noGrp="1"/>
          </p:cNvSpPr>
          <p:nvPr>
            <p:ph sz="half" idx="2"/>
          </p:nvPr>
        </p:nvSpPr>
        <p:spPr>
          <a:xfrm>
            <a:off x="283429" y="1503045"/>
            <a:ext cx="1740753" cy="2210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83118" y="1008698"/>
            <a:ext cx="1749326" cy="494347"/>
          </a:xfrm>
        </p:spPr>
        <p:txBody>
          <a:bodyPr anchor="b"/>
          <a:lstStyle>
            <a:lvl1pPr marL="0" indent="0">
              <a:buNone/>
              <a:defRPr sz="1080" b="1"/>
            </a:lvl1pPr>
            <a:lvl2pPr marL="205740" indent="0">
              <a:buNone/>
              <a:defRPr sz="900" b="1"/>
            </a:lvl2pPr>
            <a:lvl3pPr marL="411480" indent="0">
              <a:buNone/>
              <a:defRPr sz="810" b="1"/>
            </a:lvl3pPr>
            <a:lvl4pPr marL="617220" indent="0">
              <a:buNone/>
              <a:defRPr sz="720" b="1"/>
            </a:lvl4pPr>
            <a:lvl5pPr marL="822960" indent="0">
              <a:buNone/>
              <a:defRPr sz="720" b="1"/>
            </a:lvl5pPr>
            <a:lvl6pPr marL="1028700" indent="0">
              <a:buNone/>
              <a:defRPr sz="720" b="1"/>
            </a:lvl6pPr>
            <a:lvl7pPr marL="1234440" indent="0">
              <a:buNone/>
              <a:defRPr sz="720" b="1"/>
            </a:lvl7pPr>
            <a:lvl8pPr marL="1440180" indent="0">
              <a:buNone/>
              <a:defRPr sz="720" b="1"/>
            </a:lvl8pPr>
            <a:lvl9pPr marL="1645920" indent="0">
              <a:buNone/>
              <a:defRPr sz="720" b="1"/>
            </a:lvl9pPr>
          </a:lstStyle>
          <a:p>
            <a:pPr lvl="0"/>
            <a:r>
              <a:rPr lang="en-US"/>
              <a:t>Click to edit Master text styles</a:t>
            </a:r>
          </a:p>
        </p:txBody>
      </p:sp>
      <p:sp>
        <p:nvSpPr>
          <p:cNvPr id="6" name="Content Placeholder 5"/>
          <p:cNvSpPr>
            <a:spLocks noGrp="1"/>
          </p:cNvSpPr>
          <p:nvPr>
            <p:ph sz="quarter" idx="4"/>
          </p:nvPr>
        </p:nvSpPr>
        <p:spPr>
          <a:xfrm>
            <a:off x="2083118" y="1503045"/>
            <a:ext cx="1749326" cy="2210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AB085D-C9E5-4251-92EE-F16582C5BE4C}" type="datetimeFigureOut">
              <a:rPr lang="en-GB" smtClean="0"/>
              <a:t>13/01/2023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3595A3-BD8A-456E-98BF-258B9BEB01AE}" type="slidenum">
              <a:rPr lang="en-GB" smtClean="0"/>
              <a:t>‹#›</a:t>
            </a:fld>
            <a:endParaRPr lang="en-GB"/>
          </a:p>
        </p:txBody>
      </p:sp>
    </p:spTree>
    <p:extLst>
      <p:ext uri="{BB962C8B-B14F-4D97-AF65-F5344CB8AC3E}">
        <p14:creationId xmlns:p14="http://schemas.microsoft.com/office/powerpoint/2010/main" val="320908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AB085D-C9E5-4251-92EE-F16582C5BE4C}" type="datetimeFigureOut">
              <a:rPr lang="en-GB" smtClean="0"/>
              <a:t>13/01/2023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3595A3-BD8A-456E-98BF-258B9BEB01AE}" type="slidenum">
              <a:rPr lang="en-GB" smtClean="0"/>
              <a:t>‹#›</a:t>
            </a:fld>
            <a:endParaRPr lang="en-GB"/>
          </a:p>
        </p:txBody>
      </p:sp>
    </p:spTree>
    <p:extLst>
      <p:ext uri="{BB962C8B-B14F-4D97-AF65-F5344CB8AC3E}">
        <p14:creationId xmlns:p14="http://schemas.microsoft.com/office/powerpoint/2010/main" val="67041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B085D-C9E5-4251-92EE-F16582C5BE4C}" type="datetimeFigureOut">
              <a:rPr lang="en-GB" smtClean="0"/>
              <a:t>13/01/2023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3595A3-BD8A-456E-98BF-258B9BEB01AE}" type="slidenum">
              <a:rPr lang="en-GB" smtClean="0"/>
              <a:t>‹#›</a:t>
            </a:fld>
            <a:endParaRPr lang="en-GB"/>
          </a:p>
        </p:txBody>
      </p:sp>
    </p:spTree>
    <p:extLst>
      <p:ext uri="{BB962C8B-B14F-4D97-AF65-F5344CB8AC3E}">
        <p14:creationId xmlns:p14="http://schemas.microsoft.com/office/powerpoint/2010/main" val="36807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429" y="274320"/>
            <a:ext cx="1327130" cy="960120"/>
          </a:xfrm>
        </p:spPr>
        <p:txBody>
          <a:bodyPr anchor="b"/>
          <a:lstStyle>
            <a:lvl1pPr>
              <a:defRPr sz="1440"/>
            </a:lvl1pPr>
          </a:lstStyle>
          <a:p>
            <a:r>
              <a:rPr lang="en-US"/>
              <a:t>Click to edit Master title style</a:t>
            </a:r>
            <a:endParaRPr lang="en-US" dirty="0"/>
          </a:p>
        </p:txBody>
      </p:sp>
      <p:sp>
        <p:nvSpPr>
          <p:cNvPr id="3" name="Content Placeholder 2"/>
          <p:cNvSpPr>
            <a:spLocks noGrp="1"/>
          </p:cNvSpPr>
          <p:nvPr>
            <p:ph idx="1"/>
          </p:nvPr>
        </p:nvSpPr>
        <p:spPr>
          <a:xfrm>
            <a:off x="1749326" y="592456"/>
            <a:ext cx="2083118" cy="2924175"/>
          </a:xfrm>
        </p:spPr>
        <p:txBody>
          <a:bodyPr/>
          <a:lstStyle>
            <a:lvl1pPr>
              <a:defRPr sz="1440"/>
            </a:lvl1pPr>
            <a:lvl2pPr>
              <a:defRPr sz="1260"/>
            </a:lvl2pPr>
            <a:lvl3pPr>
              <a:defRPr sz="108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3429" y="1234440"/>
            <a:ext cx="1327130" cy="2286953"/>
          </a:xfrm>
        </p:spPr>
        <p:txBody>
          <a:bodyPr/>
          <a:lstStyle>
            <a:lvl1pPr marL="0" indent="0">
              <a:buNone/>
              <a:defRPr sz="720"/>
            </a:lvl1pPr>
            <a:lvl2pPr marL="205740" indent="0">
              <a:buNone/>
              <a:defRPr sz="630"/>
            </a:lvl2pPr>
            <a:lvl3pPr marL="411480" indent="0">
              <a:buNone/>
              <a:defRPr sz="540"/>
            </a:lvl3pPr>
            <a:lvl4pPr marL="617220" indent="0">
              <a:buNone/>
              <a:defRPr sz="450"/>
            </a:lvl4pPr>
            <a:lvl5pPr marL="822960" indent="0">
              <a:buNone/>
              <a:defRPr sz="450"/>
            </a:lvl5pPr>
            <a:lvl6pPr marL="1028700" indent="0">
              <a:buNone/>
              <a:defRPr sz="450"/>
            </a:lvl6pPr>
            <a:lvl7pPr marL="1234440" indent="0">
              <a:buNone/>
              <a:defRPr sz="450"/>
            </a:lvl7pPr>
            <a:lvl8pPr marL="1440180" indent="0">
              <a:buNone/>
              <a:defRPr sz="450"/>
            </a:lvl8pPr>
            <a:lvl9pPr marL="164592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55AB085D-C9E5-4251-92EE-F16582C5BE4C}" type="datetimeFigureOut">
              <a:rPr lang="en-GB" smtClean="0"/>
              <a:t>13/01/2023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3595A3-BD8A-456E-98BF-258B9BEB01AE}" type="slidenum">
              <a:rPr lang="en-GB" smtClean="0"/>
              <a:t>‹#›</a:t>
            </a:fld>
            <a:endParaRPr lang="en-GB"/>
          </a:p>
        </p:txBody>
      </p:sp>
    </p:spTree>
    <p:extLst>
      <p:ext uri="{BB962C8B-B14F-4D97-AF65-F5344CB8AC3E}">
        <p14:creationId xmlns:p14="http://schemas.microsoft.com/office/powerpoint/2010/main" val="219441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429" y="274320"/>
            <a:ext cx="1327130" cy="960120"/>
          </a:xfrm>
        </p:spPr>
        <p:txBody>
          <a:bodyPr anchor="b"/>
          <a:lstStyle>
            <a:lvl1pPr>
              <a:defRPr sz="1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49326" y="592456"/>
            <a:ext cx="2083118" cy="2924175"/>
          </a:xfrm>
        </p:spPr>
        <p:txBody>
          <a:bodyPr anchor="t"/>
          <a:lstStyle>
            <a:lvl1pPr marL="0" indent="0">
              <a:buNone/>
              <a:defRPr sz="1440"/>
            </a:lvl1pPr>
            <a:lvl2pPr marL="205740" indent="0">
              <a:buNone/>
              <a:defRPr sz="1260"/>
            </a:lvl2pPr>
            <a:lvl3pPr marL="411480" indent="0">
              <a:buNone/>
              <a:defRPr sz="1080"/>
            </a:lvl3pPr>
            <a:lvl4pPr marL="617220" indent="0">
              <a:buNone/>
              <a:defRPr sz="900"/>
            </a:lvl4pPr>
            <a:lvl5pPr marL="822960" indent="0">
              <a:buNone/>
              <a:defRPr sz="900"/>
            </a:lvl5pPr>
            <a:lvl6pPr marL="1028700" indent="0">
              <a:buNone/>
              <a:defRPr sz="900"/>
            </a:lvl6pPr>
            <a:lvl7pPr marL="1234440" indent="0">
              <a:buNone/>
              <a:defRPr sz="900"/>
            </a:lvl7pPr>
            <a:lvl8pPr marL="1440180" indent="0">
              <a:buNone/>
              <a:defRPr sz="900"/>
            </a:lvl8pPr>
            <a:lvl9pPr marL="1645920" indent="0">
              <a:buNone/>
              <a:defRPr sz="900"/>
            </a:lvl9pPr>
          </a:lstStyle>
          <a:p>
            <a:r>
              <a:rPr lang="en-US"/>
              <a:t>Click icon to add picture</a:t>
            </a:r>
            <a:endParaRPr lang="en-US" dirty="0"/>
          </a:p>
        </p:txBody>
      </p:sp>
      <p:sp>
        <p:nvSpPr>
          <p:cNvPr id="4" name="Text Placeholder 3"/>
          <p:cNvSpPr>
            <a:spLocks noGrp="1"/>
          </p:cNvSpPr>
          <p:nvPr>
            <p:ph type="body" sz="half" idx="2"/>
          </p:nvPr>
        </p:nvSpPr>
        <p:spPr>
          <a:xfrm>
            <a:off x="283429" y="1234440"/>
            <a:ext cx="1327130" cy="2286953"/>
          </a:xfrm>
        </p:spPr>
        <p:txBody>
          <a:bodyPr/>
          <a:lstStyle>
            <a:lvl1pPr marL="0" indent="0">
              <a:buNone/>
              <a:defRPr sz="720"/>
            </a:lvl1pPr>
            <a:lvl2pPr marL="205740" indent="0">
              <a:buNone/>
              <a:defRPr sz="630"/>
            </a:lvl2pPr>
            <a:lvl3pPr marL="411480" indent="0">
              <a:buNone/>
              <a:defRPr sz="540"/>
            </a:lvl3pPr>
            <a:lvl4pPr marL="617220" indent="0">
              <a:buNone/>
              <a:defRPr sz="450"/>
            </a:lvl4pPr>
            <a:lvl5pPr marL="822960" indent="0">
              <a:buNone/>
              <a:defRPr sz="450"/>
            </a:lvl5pPr>
            <a:lvl6pPr marL="1028700" indent="0">
              <a:buNone/>
              <a:defRPr sz="450"/>
            </a:lvl6pPr>
            <a:lvl7pPr marL="1234440" indent="0">
              <a:buNone/>
              <a:defRPr sz="450"/>
            </a:lvl7pPr>
            <a:lvl8pPr marL="1440180" indent="0">
              <a:buNone/>
              <a:defRPr sz="450"/>
            </a:lvl8pPr>
            <a:lvl9pPr marL="164592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55AB085D-C9E5-4251-92EE-F16582C5BE4C}" type="datetimeFigureOut">
              <a:rPr lang="en-GB" smtClean="0"/>
              <a:t>13/01/2023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3595A3-BD8A-456E-98BF-258B9BEB01AE}" type="slidenum">
              <a:rPr lang="en-GB" smtClean="0"/>
              <a:t>‹#›</a:t>
            </a:fld>
            <a:endParaRPr lang="en-GB"/>
          </a:p>
        </p:txBody>
      </p:sp>
    </p:spTree>
    <p:extLst>
      <p:ext uri="{BB962C8B-B14F-4D97-AF65-F5344CB8AC3E}">
        <p14:creationId xmlns:p14="http://schemas.microsoft.com/office/powerpoint/2010/main" val="253250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893" y="219076"/>
            <a:ext cx="3549015" cy="7953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2893" y="1095375"/>
            <a:ext cx="3549015" cy="26108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82893" y="3813811"/>
            <a:ext cx="925830" cy="219075"/>
          </a:xfrm>
          <a:prstGeom prst="rect">
            <a:avLst/>
          </a:prstGeom>
        </p:spPr>
        <p:txBody>
          <a:bodyPr vert="horz" lIns="91440" tIns="45720" rIns="91440" bIns="45720" rtlCol="0" anchor="ctr"/>
          <a:lstStyle>
            <a:lvl1pPr algn="l">
              <a:defRPr sz="540">
                <a:solidFill>
                  <a:schemeClr val="tx1">
                    <a:tint val="75000"/>
                  </a:schemeClr>
                </a:solidFill>
              </a:defRPr>
            </a:lvl1pPr>
          </a:lstStyle>
          <a:p>
            <a:fld id="{55AB085D-C9E5-4251-92EE-F16582C5BE4C}" type="datetimeFigureOut">
              <a:rPr lang="en-GB" smtClean="0"/>
              <a:t>13/01/2023</a:t>
            </a:fld>
            <a:endParaRPr lang="en-GB"/>
          </a:p>
        </p:txBody>
      </p:sp>
      <p:sp>
        <p:nvSpPr>
          <p:cNvPr id="5" name="Footer Placeholder 4"/>
          <p:cNvSpPr>
            <a:spLocks noGrp="1"/>
          </p:cNvSpPr>
          <p:nvPr>
            <p:ph type="ftr" sz="quarter" idx="3"/>
          </p:nvPr>
        </p:nvSpPr>
        <p:spPr>
          <a:xfrm>
            <a:off x="1363028" y="3813811"/>
            <a:ext cx="1388745" cy="219075"/>
          </a:xfrm>
          <a:prstGeom prst="rect">
            <a:avLst/>
          </a:prstGeom>
        </p:spPr>
        <p:txBody>
          <a:bodyPr vert="horz" lIns="91440" tIns="45720" rIns="91440" bIns="45720" rtlCol="0" anchor="ctr"/>
          <a:lstStyle>
            <a:lvl1pPr algn="ctr">
              <a:defRPr sz="54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906078" y="3813811"/>
            <a:ext cx="925830" cy="219075"/>
          </a:xfrm>
          <a:prstGeom prst="rect">
            <a:avLst/>
          </a:prstGeom>
        </p:spPr>
        <p:txBody>
          <a:bodyPr vert="horz" lIns="91440" tIns="45720" rIns="91440" bIns="45720" rtlCol="0" anchor="ctr"/>
          <a:lstStyle>
            <a:lvl1pPr algn="r">
              <a:defRPr sz="540">
                <a:solidFill>
                  <a:schemeClr val="tx1">
                    <a:tint val="75000"/>
                  </a:schemeClr>
                </a:solidFill>
              </a:defRPr>
            </a:lvl1pPr>
          </a:lstStyle>
          <a:p>
            <a:fld id="{943595A3-BD8A-456E-98BF-258B9BEB01AE}" type="slidenum">
              <a:rPr lang="en-GB" smtClean="0"/>
              <a:t>‹#›</a:t>
            </a:fld>
            <a:endParaRPr lang="en-GB"/>
          </a:p>
        </p:txBody>
      </p:sp>
    </p:spTree>
    <p:extLst>
      <p:ext uri="{BB962C8B-B14F-4D97-AF65-F5344CB8AC3E}">
        <p14:creationId xmlns:p14="http://schemas.microsoft.com/office/powerpoint/2010/main" val="1608139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11480" rtl="0" eaLnBrk="1" latinLnBrk="0" hangingPunct="1">
        <a:lnSpc>
          <a:spcPct val="90000"/>
        </a:lnSpc>
        <a:spcBef>
          <a:spcPct val="0"/>
        </a:spcBef>
        <a:buNone/>
        <a:defRPr sz="1980" kern="1200">
          <a:solidFill>
            <a:schemeClr val="tx1"/>
          </a:solidFill>
          <a:latin typeface="+mj-lt"/>
          <a:ea typeface="+mj-ea"/>
          <a:cs typeface="+mj-cs"/>
        </a:defRPr>
      </a:lvl1pPr>
    </p:titleStyle>
    <p:bodyStyle>
      <a:lvl1pPr marL="102870" indent="-102870" algn="l" defTabSz="411480" rtl="0" eaLnBrk="1" latinLnBrk="0" hangingPunct="1">
        <a:lnSpc>
          <a:spcPct val="90000"/>
        </a:lnSpc>
        <a:spcBef>
          <a:spcPts val="450"/>
        </a:spcBef>
        <a:buFont typeface="Arial" panose="020B0604020202020204" pitchFamily="34" charset="0"/>
        <a:buChar char="•"/>
        <a:defRPr sz="1260" kern="1200">
          <a:solidFill>
            <a:schemeClr val="tx1"/>
          </a:solidFill>
          <a:latin typeface="+mn-lt"/>
          <a:ea typeface="+mn-ea"/>
          <a:cs typeface="+mn-cs"/>
        </a:defRPr>
      </a:lvl1pPr>
      <a:lvl2pPr marL="308610" indent="-102870" algn="l" defTabSz="411480" rtl="0" eaLnBrk="1" latinLnBrk="0" hangingPunct="1">
        <a:lnSpc>
          <a:spcPct val="90000"/>
        </a:lnSpc>
        <a:spcBef>
          <a:spcPts val="225"/>
        </a:spcBef>
        <a:buFont typeface="Arial" panose="020B0604020202020204" pitchFamily="34" charset="0"/>
        <a:buChar char="•"/>
        <a:defRPr sz="1080" kern="1200">
          <a:solidFill>
            <a:schemeClr val="tx1"/>
          </a:solidFill>
          <a:latin typeface="+mn-lt"/>
          <a:ea typeface="+mn-ea"/>
          <a:cs typeface="+mn-cs"/>
        </a:defRPr>
      </a:lvl2pPr>
      <a:lvl3pPr marL="514350" indent="-102870" algn="l" defTabSz="411480" rtl="0" eaLnBrk="1" latinLnBrk="0" hangingPunct="1">
        <a:lnSpc>
          <a:spcPct val="90000"/>
        </a:lnSpc>
        <a:spcBef>
          <a:spcPts val="225"/>
        </a:spcBef>
        <a:buFont typeface="Arial" panose="020B0604020202020204" pitchFamily="34" charset="0"/>
        <a:buChar char="•"/>
        <a:defRPr sz="900" kern="1200">
          <a:solidFill>
            <a:schemeClr val="tx1"/>
          </a:solidFill>
          <a:latin typeface="+mn-lt"/>
          <a:ea typeface="+mn-ea"/>
          <a:cs typeface="+mn-cs"/>
        </a:defRPr>
      </a:lvl3pPr>
      <a:lvl4pPr marL="7200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4pPr>
      <a:lvl5pPr marL="92583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p:bodyStyle>
    <p:otherStyle>
      <a:defPPr>
        <a:defRPr lang="en-US"/>
      </a:defPPr>
      <a:lvl1pPr marL="0" algn="l" defTabSz="411480" rtl="0" eaLnBrk="1" latinLnBrk="0" hangingPunct="1">
        <a:defRPr sz="810" kern="1200">
          <a:solidFill>
            <a:schemeClr val="tx1"/>
          </a:solidFill>
          <a:latin typeface="+mn-lt"/>
          <a:ea typeface="+mn-ea"/>
          <a:cs typeface="+mn-cs"/>
        </a:defRPr>
      </a:lvl1pPr>
      <a:lvl2pPr marL="205740" algn="l" defTabSz="411480" rtl="0" eaLnBrk="1" latinLnBrk="0" hangingPunct="1">
        <a:defRPr sz="810" kern="1200">
          <a:solidFill>
            <a:schemeClr val="tx1"/>
          </a:solidFill>
          <a:latin typeface="+mn-lt"/>
          <a:ea typeface="+mn-ea"/>
          <a:cs typeface="+mn-cs"/>
        </a:defRPr>
      </a:lvl2pPr>
      <a:lvl3pPr marL="411480" algn="l" defTabSz="411480" rtl="0" eaLnBrk="1" latinLnBrk="0" hangingPunct="1">
        <a:defRPr sz="810" kern="1200">
          <a:solidFill>
            <a:schemeClr val="tx1"/>
          </a:solidFill>
          <a:latin typeface="+mn-lt"/>
          <a:ea typeface="+mn-ea"/>
          <a:cs typeface="+mn-cs"/>
        </a:defRPr>
      </a:lvl3pPr>
      <a:lvl4pPr marL="617220" algn="l" defTabSz="411480" rtl="0" eaLnBrk="1" latinLnBrk="0" hangingPunct="1">
        <a:defRPr sz="810" kern="1200">
          <a:solidFill>
            <a:schemeClr val="tx1"/>
          </a:solidFill>
          <a:latin typeface="+mn-lt"/>
          <a:ea typeface="+mn-ea"/>
          <a:cs typeface="+mn-cs"/>
        </a:defRPr>
      </a:lvl4pPr>
      <a:lvl5pPr marL="822960" algn="l" defTabSz="411480" rtl="0" eaLnBrk="1" latinLnBrk="0" hangingPunct="1">
        <a:defRPr sz="810" kern="1200">
          <a:solidFill>
            <a:schemeClr val="tx1"/>
          </a:solidFill>
          <a:latin typeface="+mn-lt"/>
          <a:ea typeface="+mn-ea"/>
          <a:cs typeface="+mn-cs"/>
        </a:defRPr>
      </a:lvl5pPr>
      <a:lvl6pPr marL="1028700" algn="l" defTabSz="411480" rtl="0" eaLnBrk="1" latinLnBrk="0" hangingPunct="1">
        <a:defRPr sz="810" kern="1200">
          <a:solidFill>
            <a:schemeClr val="tx1"/>
          </a:solidFill>
          <a:latin typeface="+mn-lt"/>
          <a:ea typeface="+mn-ea"/>
          <a:cs typeface="+mn-cs"/>
        </a:defRPr>
      </a:lvl6pPr>
      <a:lvl7pPr marL="1234440" algn="l" defTabSz="411480" rtl="0" eaLnBrk="1" latinLnBrk="0" hangingPunct="1">
        <a:defRPr sz="810" kern="1200">
          <a:solidFill>
            <a:schemeClr val="tx1"/>
          </a:solidFill>
          <a:latin typeface="+mn-lt"/>
          <a:ea typeface="+mn-ea"/>
          <a:cs typeface="+mn-cs"/>
        </a:defRPr>
      </a:lvl7pPr>
      <a:lvl8pPr marL="1440180" algn="l" defTabSz="411480" rtl="0" eaLnBrk="1" latinLnBrk="0" hangingPunct="1">
        <a:defRPr sz="810" kern="1200">
          <a:solidFill>
            <a:schemeClr val="tx1"/>
          </a:solidFill>
          <a:latin typeface="+mn-lt"/>
          <a:ea typeface="+mn-ea"/>
          <a:cs typeface="+mn-cs"/>
        </a:defRPr>
      </a:lvl8pPr>
      <a:lvl9pPr marL="1645920" algn="l" defTabSz="411480" rtl="0" eaLnBrk="1" latinLnBrk="0" hangingPunct="1">
        <a:defRPr sz="8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gauge&#10;&#10;Description automatically generated">
            <a:extLst>
              <a:ext uri="{FF2B5EF4-FFF2-40B4-BE49-F238E27FC236}">
                <a16:creationId xmlns:a16="http://schemas.microsoft.com/office/drawing/2014/main" id="{7838A366-21C2-9F70-5D9E-79B6B3517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506" y="133245"/>
            <a:ext cx="854956" cy="339195"/>
          </a:xfrm>
          <a:prstGeom prst="rect">
            <a:avLst/>
          </a:prstGeom>
        </p:spPr>
      </p:pic>
      <p:sp>
        <p:nvSpPr>
          <p:cNvPr id="2" name="Parallelogram 1">
            <a:extLst>
              <a:ext uri="{FF2B5EF4-FFF2-40B4-BE49-F238E27FC236}">
                <a16:creationId xmlns:a16="http://schemas.microsoft.com/office/drawing/2014/main" id="{371FEF0F-EB40-E4AC-53CE-6C34415D34E0}"/>
              </a:ext>
            </a:extLst>
          </p:cNvPr>
          <p:cNvSpPr/>
          <p:nvPr/>
        </p:nvSpPr>
        <p:spPr>
          <a:xfrm>
            <a:off x="2131447" y="0"/>
            <a:ext cx="886012" cy="549835"/>
          </a:xfrm>
          <a:prstGeom prst="parallelogram">
            <a:avLst/>
          </a:prstGeom>
          <a:solidFill>
            <a:srgbClr val="00A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arallelogram 2">
            <a:extLst>
              <a:ext uri="{FF2B5EF4-FFF2-40B4-BE49-F238E27FC236}">
                <a16:creationId xmlns:a16="http://schemas.microsoft.com/office/drawing/2014/main" id="{9A1734C4-F44A-7C5C-E06C-2708B362CAB2}"/>
              </a:ext>
            </a:extLst>
          </p:cNvPr>
          <p:cNvSpPr/>
          <p:nvPr/>
        </p:nvSpPr>
        <p:spPr>
          <a:xfrm>
            <a:off x="2057400" y="-1"/>
            <a:ext cx="841188" cy="549835"/>
          </a:xfrm>
          <a:prstGeom prst="parallelogram">
            <a:avLst/>
          </a:prstGeom>
          <a:solidFill>
            <a:srgbClr val="035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6250699-56E2-5E9F-53F5-10D8103607D6}"/>
              </a:ext>
            </a:extLst>
          </p:cNvPr>
          <p:cNvSpPr/>
          <p:nvPr/>
        </p:nvSpPr>
        <p:spPr>
          <a:xfrm>
            <a:off x="0" y="0"/>
            <a:ext cx="2366682" cy="549834"/>
          </a:xfrm>
          <a:prstGeom prst="rect">
            <a:avLst/>
          </a:prstGeom>
          <a:solidFill>
            <a:srgbClr val="035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23F9CF4-55D6-53E5-C6EC-3444B1D49178}"/>
              </a:ext>
            </a:extLst>
          </p:cNvPr>
          <p:cNvSpPr/>
          <p:nvPr/>
        </p:nvSpPr>
        <p:spPr>
          <a:xfrm>
            <a:off x="110041" y="147896"/>
            <a:ext cx="2161018" cy="309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1"/>
                </a:solidFill>
              </a:rPr>
              <a:t>Social Media Template Guide</a:t>
            </a:r>
          </a:p>
        </p:txBody>
      </p:sp>
      <p:sp>
        <p:nvSpPr>
          <p:cNvPr id="16" name="Rectangle 15">
            <a:extLst>
              <a:ext uri="{FF2B5EF4-FFF2-40B4-BE49-F238E27FC236}">
                <a16:creationId xmlns:a16="http://schemas.microsoft.com/office/drawing/2014/main" id="{0DFDC901-A1F4-E938-328F-B9353F49FD06}"/>
              </a:ext>
            </a:extLst>
          </p:cNvPr>
          <p:cNvSpPr/>
          <p:nvPr/>
        </p:nvSpPr>
        <p:spPr>
          <a:xfrm>
            <a:off x="236071" y="645459"/>
            <a:ext cx="3642658" cy="137459"/>
          </a:xfrm>
          <a:prstGeom prst="rect">
            <a:avLst/>
          </a:prstGeom>
          <a:solidFill>
            <a:srgbClr val="035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rPr>
              <a:t>How to upload your logo to graphics </a:t>
            </a:r>
          </a:p>
        </p:txBody>
      </p:sp>
      <p:sp>
        <p:nvSpPr>
          <p:cNvPr id="17" name="Rectangle 16">
            <a:extLst>
              <a:ext uri="{FF2B5EF4-FFF2-40B4-BE49-F238E27FC236}">
                <a16:creationId xmlns:a16="http://schemas.microsoft.com/office/drawing/2014/main" id="{956CBFEE-DC56-AD7C-C7F8-CF450F27611A}"/>
              </a:ext>
            </a:extLst>
          </p:cNvPr>
          <p:cNvSpPr/>
          <p:nvPr/>
        </p:nvSpPr>
        <p:spPr>
          <a:xfrm>
            <a:off x="236071" y="803836"/>
            <a:ext cx="3642658" cy="738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arenR"/>
            </a:pPr>
            <a:r>
              <a:rPr lang="en-GB" sz="800" dirty="0">
                <a:solidFill>
                  <a:schemeClr val="tx1"/>
                </a:solidFill>
              </a:rPr>
              <a:t>Go to </a:t>
            </a:r>
            <a:r>
              <a:rPr lang="en-GB" sz="800" b="1" dirty="0">
                <a:solidFill>
                  <a:schemeClr val="tx1"/>
                </a:solidFill>
              </a:rPr>
              <a:t>Insert</a:t>
            </a:r>
            <a:r>
              <a:rPr lang="en-GB" sz="800" dirty="0">
                <a:solidFill>
                  <a:schemeClr val="tx1"/>
                </a:solidFill>
              </a:rPr>
              <a:t> &gt; </a:t>
            </a:r>
            <a:r>
              <a:rPr lang="en-GB" sz="800" b="1" dirty="0">
                <a:solidFill>
                  <a:schemeClr val="tx1"/>
                </a:solidFill>
              </a:rPr>
              <a:t>Pictures</a:t>
            </a:r>
            <a:r>
              <a:rPr lang="en-GB" sz="800" dirty="0">
                <a:solidFill>
                  <a:schemeClr val="tx1"/>
                </a:solidFill>
              </a:rPr>
              <a:t> &gt; </a:t>
            </a:r>
            <a:r>
              <a:rPr lang="en-GB" sz="800" b="1" dirty="0">
                <a:solidFill>
                  <a:schemeClr val="tx1"/>
                </a:solidFill>
              </a:rPr>
              <a:t>This Device</a:t>
            </a:r>
          </a:p>
          <a:p>
            <a:pPr marL="228600" indent="-228600">
              <a:buAutoNum type="arabicParenR"/>
            </a:pPr>
            <a:r>
              <a:rPr lang="en-GB" sz="800" dirty="0">
                <a:solidFill>
                  <a:schemeClr val="tx1"/>
                </a:solidFill>
              </a:rPr>
              <a:t>Select your file and upload</a:t>
            </a:r>
          </a:p>
          <a:p>
            <a:pPr marL="228600" indent="-228600">
              <a:buAutoNum type="arabicParenR"/>
            </a:pPr>
            <a:r>
              <a:rPr lang="en-GB" sz="800" dirty="0">
                <a:solidFill>
                  <a:schemeClr val="tx1"/>
                </a:solidFill>
              </a:rPr>
              <a:t>Place your logo on the top left corner, inline with </a:t>
            </a:r>
            <a:r>
              <a:rPr lang="en-GB" sz="800" dirty="0" err="1">
                <a:solidFill>
                  <a:schemeClr val="tx1"/>
                </a:solidFill>
              </a:rPr>
              <a:t>Nviro’s</a:t>
            </a:r>
            <a:r>
              <a:rPr lang="en-GB" sz="800" dirty="0">
                <a:solidFill>
                  <a:schemeClr val="tx1"/>
                </a:solidFill>
              </a:rPr>
              <a:t> logo. Remove the grey box </a:t>
            </a:r>
          </a:p>
          <a:p>
            <a:pPr marL="228600" indent="-228600">
              <a:buAutoNum type="arabicParenR"/>
            </a:pPr>
            <a:r>
              <a:rPr lang="en-GB" sz="800" dirty="0">
                <a:solidFill>
                  <a:schemeClr val="tx1"/>
                </a:solidFill>
              </a:rPr>
              <a:t>Select your logo and press </a:t>
            </a:r>
            <a:r>
              <a:rPr lang="en-GB" sz="800" b="1" dirty="0" err="1">
                <a:solidFill>
                  <a:schemeClr val="tx1"/>
                </a:solidFill>
              </a:rPr>
              <a:t>Ctrl+C</a:t>
            </a:r>
            <a:r>
              <a:rPr lang="en-GB" sz="800" b="1" dirty="0">
                <a:solidFill>
                  <a:schemeClr val="tx1"/>
                </a:solidFill>
              </a:rPr>
              <a:t> </a:t>
            </a:r>
            <a:r>
              <a:rPr lang="en-GB" sz="800" dirty="0">
                <a:solidFill>
                  <a:schemeClr val="tx1"/>
                </a:solidFill>
              </a:rPr>
              <a:t>then click on a different slide and press </a:t>
            </a:r>
            <a:r>
              <a:rPr lang="en-GB" sz="800" b="1" dirty="0" err="1">
                <a:solidFill>
                  <a:schemeClr val="tx1"/>
                </a:solidFill>
              </a:rPr>
              <a:t>Ctrl+V</a:t>
            </a:r>
            <a:r>
              <a:rPr lang="en-GB" sz="800" b="1" dirty="0">
                <a:solidFill>
                  <a:schemeClr val="tx1"/>
                </a:solidFill>
              </a:rPr>
              <a:t> </a:t>
            </a:r>
            <a:r>
              <a:rPr lang="en-GB" sz="800" dirty="0">
                <a:solidFill>
                  <a:schemeClr val="tx1"/>
                </a:solidFill>
              </a:rPr>
              <a:t>to add your logo to other graphics</a:t>
            </a:r>
          </a:p>
        </p:txBody>
      </p:sp>
      <p:sp>
        <p:nvSpPr>
          <p:cNvPr id="18" name="Rectangle 17">
            <a:extLst>
              <a:ext uri="{FF2B5EF4-FFF2-40B4-BE49-F238E27FC236}">
                <a16:creationId xmlns:a16="http://schemas.microsoft.com/office/drawing/2014/main" id="{20E042AC-6D06-F309-923C-722A8FD2ADCD}"/>
              </a:ext>
            </a:extLst>
          </p:cNvPr>
          <p:cNvSpPr/>
          <p:nvPr/>
        </p:nvSpPr>
        <p:spPr>
          <a:xfrm>
            <a:off x="236071" y="1726594"/>
            <a:ext cx="3642658" cy="137459"/>
          </a:xfrm>
          <a:prstGeom prst="rect">
            <a:avLst/>
          </a:prstGeom>
          <a:solidFill>
            <a:srgbClr val="035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rPr>
              <a:t>How to export the graphics to use on your social media pages</a:t>
            </a:r>
          </a:p>
        </p:txBody>
      </p:sp>
      <p:sp>
        <p:nvSpPr>
          <p:cNvPr id="19" name="Rectangle 18">
            <a:extLst>
              <a:ext uri="{FF2B5EF4-FFF2-40B4-BE49-F238E27FC236}">
                <a16:creationId xmlns:a16="http://schemas.microsoft.com/office/drawing/2014/main" id="{4E1BA5FB-BDA8-69E9-B7E9-60FDDAF90116}"/>
              </a:ext>
            </a:extLst>
          </p:cNvPr>
          <p:cNvSpPr/>
          <p:nvPr/>
        </p:nvSpPr>
        <p:spPr>
          <a:xfrm>
            <a:off x="236071" y="1884971"/>
            <a:ext cx="3642658" cy="519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arenR"/>
            </a:pPr>
            <a:r>
              <a:rPr lang="en-GB" sz="800" dirty="0">
                <a:solidFill>
                  <a:schemeClr val="tx1"/>
                </a:solidFill>
              </a:rPr>
              <a:t>The social media graphics are shown on slides 3-7. Click on the slide that you wish to export.</a:t>
            </a:r>
          </a:p>
          <a:p>
            <a:pPr marL="228600" indent="-228600">
              <a:buAutoNum type="arabicParenR"/>
            </a:pPr>
            <a:r>
              <a:rPr lang="en-GB" sz="800" dirty="0">
                <a:solidFill>
                  <a:schemeClr val="tx1"/>
                </a:solidFill>
              </a:rPr>
              <a:t>Go to </a:t>
            </a:r>
            <a:r>
              <a:rPr lang="en-GB" sz="800" b="1" dirty="0">
                <a:solidFill>
                  <a:schemeClr val="tx1"/>
                </a:solidFill>
              </a:rPr>
              <a:t>File</a:t>
            </a:r>
            <a:r>
              <a:rPr lang="en-GB" sz="800" dirty="0">
                <a:solidFill>
                  <a:schemeClr val="tx1"/>
                </a:solidFill>
              </a:rPr>
              <a:t> &gt; </a:t>
            </a:r>
            <a:r>
              <a:rPr lang="en-GB" sz="800" b="1" dirty="0">
                <a:solidFill>
                  <a:schemeClr val="tx1"/>
                </a:solidFill>
              </a:rPr>
              <a:t>Export</a:t>
            </a:r>
            <a:r>
              <a:rPr lang="en-GB" sz="800" dirty="0">
                <a:solidFill>
                  <a:schemeClr val="tx1"/>
                </a:solidFill>
              </a:rPr>
              <a:t> &gt; </a:t>
            </a:r>
            <a:r>
              <a:rPr lang="en-GB" sz="800" b="1" dirty="0">
                <a:solidFill>
                  <a:schemeClr val="tx1"/>
                </a:solidFill>
              </a:rPr>
              <a:t>Change File Type </a:t>
            </a:r>
            <a:r>
              <a:rPr lang="en-GB" sz="800" dirty="0">
                <a:solidFill>
                  <a:schemeClr val="tx1"/>
                </a:solidFill>
              </a:rPr>
              <a:t>&gt; </a:t>
            </a:r>
            <a:r>
              <a:rPr lang="en-GB" sz="800" b="1" dirty="0">
                <a:solidFill>
                  <a:schemeClr val="tx1"/>
                </a:solidFill>
              </a:rPr>
              <a:t>PNG Portable Network Graphics </a:t>
            </a:r>
            <a:r>
              <a:rPr lang="en-GB" sz="800" dirty="0">
                <a:solidFill>
                  <a:schemeClr val="tx1"/>
                </a:solidFill>
              </a:rPr>
              <a:t>Select a file to save the image then press</a:t>
            </a:r>
            <a:r>
              <a:rPr lang="en-GB" sz="800" b="1" dirty="0">
                <a:solidFill>
                  <a:schemeClr val="tx1"/>
                </a:solidFill>
              </a:rPr>
              <a:t> Save </a:t>
            </a:r>
            <a:r>
              <a:rPr lang="en-GB" sz="800" dirty="0">
                <a:solidFill>
                  <a:schemeClr val="tx1"/>
                </a:solidFill>
              </a:rPr>
              <a:t>and select </a:t>
            </a:r>
            <a:r>
              <a:rPr lang="en-GB" sz="800" b="1" dirty="0">
                <a:solidFill>
                  <a:schemeClr val="tx1"/>
                </a:solidFill>
              </a:rPr>
              <a:t>Just This One Slide</a:t>
            </a:r>
          </a:p>
        </p:txBody>
      </p:sp>
      <p:sp>
        <p:nvSpPr>
          <p:cNvPr id="20" name="Rectangle 19">
            <a:extLst>
              <a:ext uri="{FF2B5EF4-FFF2-40B4-BE49-F238E27FC236}">
                <a16:creationId xmlns:a16="http://schemas.microsoft.com/office/drawing/2014/main" id="{5CE389C5-79E3-B298-8E38-36F202FF333C}"/>
              </a:ext>
            </a:extLst>
          </p:cNvPr>
          <p:cNvSpPr/>
          <p:nvPr/>
        </p:nvSpPr>
        <p:spPr>
          <a:xfrm>
            <a:off x="219047" y="2598582"/>
            <a:ext cx="3642658" cy="137459"/>
          </a:xfrm>
          <a:prstGeom prst="rect">
            <a:avLst/>
          </a:prstGeom>
          <a:solidFill>
            <a:srgbClr val="035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rPr>
              <a:t>Where to find the written content for posts</a:t>
            </a:r>
          </a:p>
        </p:txBody>
      </p:sp>
      <p:sp>
        <p:nvSpPr>
          <p:cNvPr id="24" name="Rectangle 23">
            <a:extLst>
              <a:ext uri="{FF2B5EF4-FFF2-40B4-BE49-F238E27FC236}">
                <a16:creationId xmlns:a16="http://schemas.microsoft.com/office/drawing/2014/main" id="{ADFA0A94-C314-C883-1E91-01B30F74E97D}"/>
              </a:ext>
            </a:extLst>
          </p:cNvPr>
          <p:cNvSpPr/>
          <p:nvPr/>
        </p:nvSpPr>
        <p:spPr>
          <a:xfrm>
            <a:off x="219047" y="2851724"/>
            <a:ext cx="3642658" cy="676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arenR"/>
            </a:pPr>
            <a:r>
              <a:rPr lang="en-GB" sz="800" dirty="0">
                <a:solidFill>
                  <a:schemeClr val="tx1"/>
                </a:solidFill>
              </a:rPr>
              <a:t>Select one of the graphic slides and click on </a:t>
            </a:r>
            <a:r>
              <a:rPr lang="en-GB" sz="800" b="1" dirty="0">
                <a:solidFill>
                  <a:schemeClr val="tx1"/>
                </a:solidFill>
              </a:rPr>
              <a:t>Notes</a:t>
            </a:r>
            <a:r>
              <a:rPr lang="en-GB" sz="800" dirty="0">
                <a:solidFill>
                  <a:schemeClr val="tx1"/>
                </a:solidFill>
              </a:rPr>
              <a:t> at the bottom:</a:t>
            </a:r>
          </a:p>
          <a:p>
            <a:pPr marL="228600" indent="-228600">
              <a:buAutoNum type="arabicParenR"/>
            </a:pPr>
            <a:endParaRPr lang="en-GB" sz="800" dirty="0">
              <a:solidFill>
                <a:schemeClr val="tx1"/>
              </a:solidFill>
            </a:endParaRPr>
          </a:p>
          <a:p>
            <a:pPr marL="228600" indent="-228600">
              <a:buAutoNum type="arabicParenR"/>
            </a:pPr>
            <a:endParaRPr lang="en-GB" sz="800" dirty="0">
              <a:solidFill>
                <a:schemeClr val="tx1"/>
              </a:solidFill>
            </a:endParaRPr>
          </a:p>
          <a:p>
            <a:pPr marL="228600" indent="-228600">
              <a:buAutoNum type="arabicParenR"/>
            </a:pPr>
            <a:endParaRPr lang="en-GB" sz="800" dirty="0">
              <a:solidFill>
                <a:schemeClr val="tx1"/>
              </a:solidFill>
            </a:endParaRPr>
          </a:p>
          <a:p>
            <a:pPr marL="228600" indent="-228600">
              <a:buFontTx/>
              <a:buAutoNum type="arabicParenR"/>
            </a:pPr>
            <a:r>
              <a:rPr lang="en-GB" sz="800" dirty="0">
                <a:solidFill>
                  <a:schemeClr val="tx1"/>
                </a:solidFill>
              </a:rPr>
              <a:t>You can then copy and paste the words, along with uploading the relevant       graphic to your social media page when creating a post </a:t>
            </a:r>
            <a:endParaRPr lang="en-GB" sz="800" b="1" dirty="0">
              <a:solidFill>
                <a:schemeClr val="tx1"/>
              </a:solidFill>
            </a:endParaRPr>
          </a:p>
          <a:p>
            <a:pPr marL="228600" indent="-228600">
              <a:buAutoNum type="arabicParenR"/>
            </a:pPr>
            <a:endParaRPr lang="en-GB" sz="800" b="1" dirty="0">
              <a:solidFill>
                <a:schemeClr val="tx1"/>
              </a:solidFill>
            </a:endParaRPr>
          </a:p>
        </p:txBody>
      </p:sp>
      <p:grpSp>
        <p:nvGrpSpPr>
          <p:cNvPr id="34" name="Group 33">
            <a:extLst>
              <a:ext uri="{FF2B5EF4-FFF2-40B4-BE49-F238E27FC236}">
                <a16:creationId xmlns:a16="http://schemas.microsoft.com/office/drawing/2014/main" id="{42B3F7B0-7395-4B04-0F34-3707B3A7EFE6}"/>
              </a:ext>
            </a:extLst>
          </p:cNvPr>
          <p:cNvGrpSpPr/>
          <p:nvPr/>
        </p:nvGrpSpPr>
        <p:grpSpPr>
          <a:xfrm>
            <a:off x="543804" y="2956036"/>
            <a:ext cx="2129536" cy="233645"/>
            <a:chOff x="555964" y="2657836"/>
            <a:chExt cx="2129536" cy="233645"/>
          </a:xfrm>
        </p:grpSpPr>
        <p:pic>
          <p:nvPicPr>
            <p:cNvPr id="30" name="Picture 29">
              <a:extLst>
                <a:ext uri="{FF2B5EF4-FFF2-40B4-BE49-F238E27FC236}">
                  <a16:creationId xmlns:a16="http://schemas.microsoft.com/office/drawing/2014/main" id="{B8676B0A-5E5C-006C-859B-C2367ACD143C}"/>
                </a:ext>
              </a:extLst>
            </p:cNvPr>
            <p:cNvPicPr>
              <a:picLocks noChangeAspect="1"/>
            </p:cNvPicPr>
            <p:nvPr/>
          </p:nvPicPr>
          <p:blipFill rotWithShape="1">
            <a:blip r:embed="rId3"/>
            <a:srcRect l="42494" t="93164" r="45804" b="4043"/>
            <a:stretch/>
          </p:blipFill>
          <p:spPr>
            <a:xfrm>
              <a:off x="555964" y="2657836"/>
              <a:ext cx="2129536" cy="211823"/>
            </a:xfrm>
            <a:prstGeom prst="rect">
              <a:avLst/>
            </a:prstGeom>
          </p:spPr>
        </p:pic>
        <p:sp>
          <p:nvSpPr>
            <p:cNvPr id="32" name="Oval 31">
              <a:extLst>
                <a:ext uri="{FF2B5EF4-FFF2-40B4-BE49-F238E27FC236}">
                  <a16:creationId xmlns:a16="http://schemas.microsoft.com/office/drawing/2014/main" id="{78172C64-6813-F6F4-4B8B-894A8944789F}"/>
                </a:ext>
              </a:extLst>
            </p:cNvPr>
            <p:cNvSpPr/>
            <p:nvPr/>
          </p:nvSpPr>
          <p:spPr>
            <a:xfrm>
              <a:off x="600682" y="2658019"/>
              <a:ext cx="615275" cy="233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Rectangle 36">
            <a:extLst>
              <a:ext uri="{FF2B5EF4-FFF2-40B4-BE49-F238E27FC236}">
                <a16:creationId xmlns:a16="http://schemas.microsoft.com/office/drawing/2014/main" id="{F67887CC-724E-9981-1068-6CCBC1117711}"/>
              </a:ext>
            </a:extLst>
          </p:cNvPr>
          <p:cNvSpPr/>
          <p:nvPr/>
        </p:nvSpPr>
        <p:spPr>
          <a:xfrm>
            <a:off x="0" y="3728126"/>
            <a:ext cx="4114800" cy="386674"/>
          </a:xfrm>
          <a:prstGeom prst="rect">
            <a:avLst/>
          </a:prstGeom>
          <a:solidFill>
            <a:srgbClr val="035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384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gauge&#10;&#10;Description automatically generated">
            <a:extLst>
              <a:ext uri="{FF2B5EF4-FFF2-40B4-BE49-F238E27FC236}">
                <a16:creationId xmlns:a16="http://schemas.microsoft.com/office/drawing/2014/main" id="{7838A366-21C2-9F70-5D9E-79B6B3517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506" y="133245"/>
            <a:ext cx="854956" cy="339195"/>
          </a:xfrm>
          <a:prstGeom prst="rect">
            <a:avLst/>
          </a:prstGeom>
        </p:spPr>
      </p:pic>
      <p:sp>
        <p:nvSpPr>
          <p:cNvPr id="2" name="Parallelogram 1">
            <a:extLst>
              <a:ext uri="{FF2B5EF4-FFF2-40B4-BE49-F238E27FC236}">
                <a16:creationId xmlns:a16="http://schemas.microsoft.com/office/drawing/2014/main" id="{371FEF0F-EB40-E4AC-53CE-6C34415D34E0}"/>
              </a:ext>
            </a:extLst>
          </p:cNvPr>
          <p:cNvSpPr/>
          <p:nvPr/>
        </p:nvSpPr>
        <p:spPr>
          <a:xfrm>
            <a:off x="2131447" y="0"/>
            <a:ext cx="886012" cy="549835"/>
          </a:xfrm>
          <a:prstGeom prst="parallelogram">
            <a:avLst/>
          </a:prstGeom>
          <a:solidFill>
            <a:srgbClr val="00A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arallelogram 2">
            <a:extLst>
              <a:ext uri="{FF2B5EF4-FFF2-40B4-BE49-F238E27FC236}">
                <a16:creationId xmlns:a16="http://schemas.microsoft.com/office/drawing/2014/main" id="{9A1734C4-F44A-7C5C-E06C-2708B362CAB2}"/>
              </a:ext>
            </a:extLst>
          </p:cNvPr>
          <p:cNvSpPr/>
          <p:nvPr/>
        </p:nvSpPr>
        <p:spPr>
          <a:xfrm>
            <a:off x="2057400" y="-1"/>
            <a:ext cx="841188" cy="549835"/>
          </a:xfrm>
          <a:prstGeom prst="parallelogram">
            <a:avLst/>
          </a:prstGeom>
          <a:solidFill>
            <a:srgbClr val="035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6250699-56E2-5E9F-53F5-10D8103607D6}"/>
              </a:ext>
            </a:extLst>
          </p:cNvPr>
          <p:cNvSpPr/>
          <p:nvPr/>
        </p:nvSpPr>
        <p:spPr>
          <a:xfrm>
            <a:off x="0" y="0"/>
            <a:ext cx="2366682" cy="549834"/>
          </a:xfrm>
          <a:prstGeom prst="rect">
            <a:avLst/>
          </a:prstGeom>
          <a:solidFill>
            <a:srgbClr val="035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23F9CF4-55D6-53E5-C6EC-3444B1D49178}"/>
              </a:ext>
            </a:extLst>
          </p:cNvPr>
          <p:cNvSpPr/>
          <p:nvPr/>
        </p:nvSpPr>
        <p:spPr>
          <a:xfrm>
            <a:off x="110040" y="147896"/>
            <a:ext cx="2633159" cy="309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1"/>
                </a:solidFill>
              </a:rPr>
              <a:t>Don’t forget to tag us in your posts!</a:t>
            </a:r>
          </a:p>
        </p:txBody>
      </p:sp>
      <p:sp>
        <p:nvSpPr>
          <p:cNvPr id="4" name="Rectangle 3">
            <a:extLst>
              <a:ext uri="{FF2B5EF4-FFF2-40B4-BE49-F238E27FC236}">
                <a16:creationId xmlns:a16="http://schemas.microsoft.com/office/drawing/2014/main" id="{C1261E1E-8F35-F789-1F08-FB7C945F0688}"/>
              </a:ext>
            </a:extLst>
          </p:cNvPr>
          <p:cNvSpPr/>
          <p:nvPr/>
        </p:nvSpPr>
        <p:spPr>
          <a:xfrm>
            <a:off x="141051" y="751700"/>
            <a:ext cx="3757133" cy="203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You can find Nviro on Facebook, LinkedIn and Twitter:</a:t>
            </a:r>
          </a:p>
        </p:txBody>
      </p:sp>
      <p:pic>
        <p:nvPicPr>
          <p:cNvPr id="6" name="Picture 5" descr="Icon&#10;&#10;Description automatically generated">
            <a:extLst>
              <a:ext uri="{FF2B5EF4-FFF2-40B4-BE49-F238E27FC236}">
                <a16:creationId xmlns:a16="http://schemas.microsoft.com/office/drawing/2014/main" id="{B914555E-6092-8FC7-9FB3-95246420C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54" y="1132488"/>
            <a:ext cx="777867" cy="791164"/>
          </a:xfrm>
          <a:prstGeom prst="rect">
            <a:avLst/>
          </a:prstGeom>
        </p:spPr>
      </p:pic>
      <p:pic>
        <p:nvPicPr>
          <p:cNvPr id="9" name="Picture 8" descr="Icon&#10;&#10;Description automatically generated">
            <a:extLst>
              <a:ext uri="{FF2B5EF4-FFF2-40B4-BE49-F238E27FC236}">
                <a16:creationId xmlns:a16="http://schemas.microsoft.com/office/drawing/2014/main" id="{D9112088-6856-7418-D904-0DB12B73C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051" y="1844918"/>
            <a:ext cx="777867" cy="791164"/>
          </a:xfrm>
          <a:prstGeom prst="rect">
            <a:avLst/>
          </a:prstGeom>
        </p:spPr>
      </p:pic>
      <p:pic>
        <p:nvPicPr>
          <p:cNvPr id="10" name="Picture 9">
            <a:extLst>
              <a:ext uri="{FF2B5EF4-FFF2-40B4-BE49-F238E27FC236}">
                <a16:creationId xmlns:a16="http://schemas.microsoft.com/office/drawing/2014/main" id="{717B08DE-14FE-2C44-48C2-912FB018E671}"/>
              </a:ext>
            </a:extLst>
          </p:cNvPr>
          <p:cNvPicPr>
            <a:picLocks noChangeAspect="1"/>
          </p:cNvPicPr>
          <p:nvPr/>
        </p:nvPicPr>
        <p:blipFill rotWithShape="1">
          <a:blip r:embed="rId5">
            <a:extLst>
              <a:ext uri="{28A0092B-C50C-407E-A947-70E740481C1C}">
                <a14:useLocalDpi xmlns:a14="http://schemas.microsoft.com/office/drawing/2010/main" val="0"/>
              </a:ext>
            </a:extLst>
          </a:blip>
          <a:srcRect l="51121" t="16826" r="35015" b="15363"/>
          <a:stretch/>
        </p:blipFill>
        <p:spPr>
          <a:xfrm>
            <a:off x="252973" y="2675978"/>
            <a:ext cx="554021" cy="545625"/>
          </a:xfrm>
          <a:prstGeom prst="rect">
            <a:avLst/>
          </a:prstGeom>
        </p:spPr>
      </p:pic>
      <p:sp>
        <p:nvSpPr>
          <p:cNvPr id="11" name="Rectangle 10">
            <a:extLst>
              <a:ext uri="{FF2B5EF4-FFF2-40B4-BE49-F238E27FC236}">
                <a16:creationId xmlns:a16="http://schemas.microsoft.com/office/drawing/2014/main" id="{63A9D421-CAAF-2E93-1B89-9B51DCDB9093}"/>
              </a:ext>
            </a:extLst>
          </p:cNvPr>
          <p:cNvSpPr/>
          <p:nvPr/>
        </p:nvSpPr>
        <p:spPr>
          <a:xfrm>
            <a:off x="918918" y="1397149"/>
            <a:ext cx="1484348" cy="261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rgbClr val="035D67"/>
                </a:solidFill>
              </a:rPr>
              <a:t>@nvirocleaning</a:t>
            </a:r>
          </a:p>
        </p:txBody>
      </p:sp>
      <p:sp>
        <p:nvSpPr>
          <p:cNvPr id="12" name="Rectangle 11">
            <a:extLst>
              <a:ext uri="{FF2B5EF4-FFF2-40B4-BE49-F238E27FC236}">
                <a16:creationId xmlns:a16="http://schemas.microsoft.com/office/drawing/2014/main" id="{3FA8615B-786F-6FCC-2F5D-84291737A252}"/>
              </a:ext>
            </a:extLst>
          </p:cNvPr>
          <p:cNvSpPr/>
          <p:nvPr/>
        </p:nvSpPr>
        <p:spPr>
          <a:xfrm>
            <a:off x="918918" y="2813590"/>
            <a:ext cx="1484348" cy="261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rgbClr val="035D67"/>
                </a:solidFill>
              </a:rPr>
              <a:t>@nvirocleaning</a:t>
            </a:r>
          </a:p>
        </p:txBody>
      </p:sp>
      <p:sp>
        <p:nvSpPr>
          <p:cNvPr id="15" name="Rectangle 14">
            <a:extLst>
              <a:ext uri="{FF2B5EF4-FFF2-40B4-BE49-F238E27FC236}">
                <a16:creationId xmlns:a16="http://schemas.microsoft.com/office/drawing/2014/main" id="{A0EC2684-A0A6-7E34-F442-F02F91C00DE1}"/>
              </a:ext>
            </a:extLst>
          </p:cNvPr>
          <p:cNvSpPr/>
          <p:nvPr/>
        </p:nvSpPr>
        <p:spPr>
          <a:xfrm>
            <a:off x="918918" y="2106779"/>
            <a:ext cx="1484348" cy="261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rgbClr val="035D67"/>
                </a:solidFill>
              </a:rPr>
              <a:t>Nviro Limited</a:t>
            </a:r>
          </a:p>
        </p:txBody>
      </p:sp>
      <p:sp>
        <p:nvSpPr>
          <p:cNvPr id="22" name="Rectangle 21">
            <a:extLst>
              <a:ext uri="{FF2B5EF4-FFF2-40B4-BE49-F238E27FC236}">
                <a16:creationId xmlns:a16="http://schemas.microsoft.com/office/drawing/2014/main" id="{99A3EEDB-46EB-BC72-5C07-B50445318684}"/>
              </a:ext>
            </a:extLst>
          </p:cNvPr>
          <p:cNvSpPr/>
          <p:nvPr/>
        </p:nvSpPr>
        <p:spPr>
          <a:xfrm>
            <a:off x="0" y="3728126"/>
            <a:ext cx="4114800" cy="386674"/>
          </a:xfrm>
          <a:prstGeom prst="rect">
            <a:avLst/>
          </a:prstGeom>
          <a:solidFill>
            <a:srgbClr val="035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828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84E198-EFE6-9144-9E57-BC08FA83E83A}"/>
              </a:ext>
            </a:extLst>
          </p:cNvPr>
          <p:cNvSpPr/>
          <p:nvPr/>
        </p:nvSpPr>
        <p:spPr>
          <a:xfrm>
            <a:off x="0" y="594360"/>
            <a:ext cx="4114800" cy="187960"/>
          </a:xfrm>
          <a:prstGeom prst="rect">
            <a:avLst/>
          </a:prstGeom>
          <a:solidFill>
            <a:srgbClr val="00A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text, gauge&#10;&#10;Description automatically generated">
            <a:extLst>
              <a:ext uri="{FF2B5EF4-FFF2-40B4-BE49-F238E27FC236}">
                <a16:creationId xmlns:a16="http://schemas.microsoft.com/office/drawing/2014/main" id="{7838A366-21C2-9F70-5D9E-79B6B3517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506" y="133245"/>
            <a:ext cx="854956" cy="339195"/>
          </a:xfrm>
          <a:prstGeom prst="rect">
            <a:avLst/>
          </a:prstGeom>
        </p:spPr>
      </p:pic>
      <p:sp>
        <p:nvSpPr>
          <p:cNvPr id="2" name="Rectangle 1">
            <a:extLst>
              <a:ext uri="{FF2B5EF4-FFF2-40B4-BE49-F238E27FC236}">
                <a16:creationId xmlns:a16="http://schemas.microsoft.com/office/drawing/2014/main" id="{D843D0B6-B832-CA03-13C1-D20A70CB4FAB}"/>
              </a:ext>
            </a:extLst>
          </p:cNvPr>
          <p:cNvSpPr/>
          <p:nvPr/>
        </p:nvSpPr>
        <p:spPr>
          <a:xfrm>
            <a:off x="110041" y="147896"/>
            <a:ext cx="934720" cy="309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Insert logo here</a:t>
            </a:r>
            <a:r>
              <a:rPr lang="en-GB" sz="900" dirty="0"/>
              <a:t> </a:t>
            </a:r>
          </a:p>
        </p:txBody>
      </p:sp>
      <p:pic>
        <p:nvPicPr>
          <p:cNvPr id="6" name="Picture 5" descr="A picture containing person, person, indoor&#10;&#10;Description automatically generated">
            <a:extLst>
              <a:ext uri="{FF2B5EF4-FFF2-40B4-BE49-F238E27FC236}">
                <a16:creationId xmlns:a16="http://schemas.microsoft.com/office/drawing/2014/main" id="{0EC14D8B-C521-2930-1E68-CE1AF9355E23}"/>
              </a:ext>
            </a:extLst>
          </p:cNvPr>
          <p:cNvPicPr>
            <a:picLocks noChangeAspect="1"/>
          </p:cNvPicPr>
          <p:nvPr/>
        </p:nvPicPr>
        <p:blipFill rotWithShape="1">
          <a:blip r:embed="rId4">
            <a:extLst>
              <a:ext uri="{28A0092B-C50C-407E-A947-70E740481C1C}">
                <a14:useLocalDpi xmlns:a14="http://schemas.microsoft.com/office/drawing/2010/main" val="0"/>
              </a:ext>
            </a:extLst>
          </a:blip>
          <a:srcRect l="22848" t="12427" r="2976" b="943"/>
          <a:stretch/>
        </p:blipFill>
        <p:spPr>
          <a:xfrm flipH="1">
            <a:off x="0" y="594360"/>
            <a:ext cx="4114800" cy="3604260"/>
          </a:xfrm>
          <a:prstGeom prst="rect">
            <a:avLst/>
          </a:prstGeom>
        </p:spPr>
      </p:pic>
      <p:sp>
        <p:nvSpPr>
          <p:cNvPr id="8" name="Rectangle 7">
            <a:extLst>
              <a:ext uri="{FF2B5EF4-FFF2-40B4-BE49-F238E27FC236}">
                <a16:creationId xmlns:a16="http://schemas.microsoft.com/office/drawing/2014/main" id="{5C12327F-43FC-D049-308A-9210AC14B2FA}"/>
              </a:ext>
            </a:extLst>
          </p:cNvPr>
          <p:cNvSpPr/>
          <p:nvPr/>
        </p:nvSpPr>
        <p:spPr>
          <a:xfrm>
            <a:off x="1826260" y="2735580"/>
            <a:ext cx="2288540" cy="1352655"/>
          </a:xfrm>
          <a:prstGeom prst="rect">
            <a:avLst/>
          </a:prstGeom>
          <a:solidFill>
            <a:srgbClr val="035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DCDCE7C-5080-89CB-3430-207B83406AE8}"/>
              </a:ext>
            </a:extLst>
          </p:cNvPr>
          <p:cNvSpPr/>
          <p:nvPr/>
        </p:nvSpPr>
        <p:spPr>
          <a:xfrm>
            <a:off x="1826260" y="2735580"/>
            <a:ext cx="177800" cy="1352655"/>
          </a:xfrm>
          <a:prstGeom prst="rect">
            <a:avLst/>
          </a:prstGeom>
          <a:solidFill>
            <a:srgbClr val="00A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D596C1F-EAAA-4EB3-2197-D95CDA9EBE52}"/>
              </a:ext>
            </a:extLst>
          </p:cNvPr>
          <p:cNvSpPr txBox="1"/>
          <p:nvPr/>
        </p:nvSpPr>
        <p:spPr>
          <a:xfrm>
            <a:off x="2104521" y="2904075"/>
            <a:ext cx="1973969" cy="1015663"/>
          </a:xfrm>
          <a:prstGeom prst="rect">
            <a:avLst/>
          </a:prstGeom>
          <a:noFill/>
        </p:spPr>
        <p:txBody>
          <a:bodyPr wrap="square" rtlCol="0">
            <a:spAutoFit/>
          </a:bodyPr>
          <a:lstStyle/>
          <a:p>
            <a:r>
              <a:rPr lang="en-GB" sz="2000" b="1" dirty="0">
                <a:solidFill>
                  <a:schemeClr val="bg1"/>
                </a:solidFill>
              </a:rPr>
              <a:t>Keeping our University clean, hygienic &amp; safe</a:t>
            </a:r>
          </a:p>
        </p:txBody>
      </p:sp>
    </p:spTree>
    <p:extLst>
      <p:ext uri="{BB962C8B-B14F-4D97-AF65-F5344CB8AC3E}">
        <p14:creationId xmlns:p14="http://schemas.microsoft.com/office/powerpoint/2010/main" val="137190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C7CC05-AF70-426F-3D73-4ED2B41D743E}"/>
              </a:ext>
            </a:extLst>
          </p:cNvPr>
          <p:cNvSpPr/>
          <p:nvPr/>
        </p:nvSpPr>
        <p:spPr>
          <a:xfrm>
            <a:off x="0" y="685800"/>
            <a:ext cx="4114800" cy="3429000"/>
          </a:xfrm>
          <a:prstGeom prst="rect">
            <a:avLst/>
          </a:prstGeom>
          <a:solidFill>
            <a:srgbClr val="035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184E198-EFE6-9144-9E57-BC08FA83E83A}"/>
              </a:ext>
            </a:extLst>
          </p:cNvPr>
          <p:cNvSpPr/>
          <p:nvPr/>
        </p:nvSpPr>
        <p:spPr>
          <a:xfrm>
            <a:off x="0" y="594360"/>
            <a:ext cx="4114800" cy="187960"/>
          </a:xfrm>
          <a:prstGeom prst="rect">
            <a:avLst/>
          </a:prstGeom>
          <a:solidFill>
            <a:srgbClr val="00A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text, gauge&#10;&#10;Description automatically generated">
            <a:extLst>
              <a:ext uri="{FF2B5EF4-FFF2-40B4-BE49-F238E27FC236}">
                <a16:creationId xmlns:a16="http://schemas.microsoft.com/office/drawing/2014/main" id="{7838A366-21C2-9F70-5D9E-79B6B3517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506" y="133245"/>
            <a:ext cx="854956" cy="339195"/>
          </a:xfrm>
          <a:prstGeom prst="rect">
            <a:avLst/>
          </a:prstGeom>
        </p:spPr>
      </p:pic>
      <p:pic>
        <p:nvPicPr>
          <p:cNvPr id="22" name="Picture 21">
            <a:extLst>
              <a:ext uri="{FF2B5EF4-FFF2-40B4-BE49-F238E27FC236}">
                <a16:creationId xmlns:a16="http://schemas.microsoft.com/office/drawing/2014/main" id="{FD363924-36E9-8276-D6BC-E43669B03E6B}"/>
              </a:ext>
            </a:extLst>
          </p:cNvPr>
          <p:cNvPicPr>
            <a:picLocks noChangeAspect="1"/>
          </p:cNvPicPr>
          <p:nvPr/>
        </p:nvPicPr>
        <p:blipFill>
          <a:blip r:embed="rId4">
            <a:extLst>
              <a:ext uri="{28A0092B-C50C-407E-A947-70E740481C1C}">
                <a14:useLocalDpi xmlns:a14="http://schemas.microsoft.com/office/drawing/2010/main" val="0"/>
              </a:ext>
            </a:extLst>
          </a:blip>
          <a:srcRect l="5510" r="5510"/>
          <a:stretch/>
        </p:blipFill>
        <p:spPr>
          <a:xfrm>
            <a:off x="359190" y="901700"/>
            <a:ext cx="1283842" cy="1209525"/>
          </a:xfrm>
          <a:prstGeom prst="rect">
            <a:avLst/>
          </a:prstGeom>
        </p:spPr>
      </p:pic>
      <p:sp>
        <p:nvSpPr>
          <p:cNvPr id="23" name="TextBox 22">
            <a:extLst>
              <a:ext uri="{FF2B5EF4-FFF2-40B4-BE49-F238E27FC236}">
                <a16:creationId xmlns:a16="http://schemas.microsoft.com/office/drawing/2014/main" id="{2613B7A9-346E-2FF9-C629-14F16DE90DE1}"/>
              </a:ext>
            </a:extLst>
          </p:cNvPr>
          <p:cNvSpPr txBox="1"/>
          <p:nvPr/>
        </p:nvSpPr>
        <p:spPr>
          <a:xfrm>
            <a:off x="202592" y="2067043"/>
            <a:ext cx="1597039" cy="430887"/>
          </a:xfrm>
          <a:prstGeom prst="rect">
            <a:avLst/>
          </a:prstGeom>
          <a:noFill/>
          <a:ln>
            <a:noFill/>
          </a:ln>
        </p:spPr>
        <p:txBody>
          <a:bodyPr wrap="square" rtlCol="0">
            <a:spAutoFit/>
          </a:bodyPr>
          <a:lstStyle/>
          <a:p>
            <a:pPr algn="ctr"/>
            <a:r>
              <a:rPr lang="en-GB" sz="1100" b="1" dirty="0">
                <a:solidFill>
                  <a:schemeClr val="bg1"/>
                </a:solidFill>
              </a:rPr>
              <a:t>Kills bacteria, viruses and germs</a:t>
            </a:r>
          </a:p>
        </p:txBody>
      </p:sp>
      <p:pic>
        <p:nvPicPr>
          <p:cNvPr id="6" name="Picture 5">
            <a:extLst>
              <a:ext uri="{FF2B5EF4-FFF2-40B4-BE49-F238E27FC236}">
                <a16:creationId xmlns:a16="http://schemas.microsoft.com/office/drawing/2014/main" id="{0DE1DCE8-96A3-1D44-639D-5052F72A1134}"/>
              </a:ext>
            </a:extLst>
          </p:cNvPr>
          <p:cNvPicPr>
            <a:picLocks noChangeAspect="1"/>
          </p:cNvPicPr>
          <p:nvPr/>
        </p:nvPicPr>
        <p:blipFill>
          <a:blip r:embed="rId5">
            <a:extLst>
              <a:ext uri="{28A0092B-C50C-407E-A947-70E740481C1C}">
                <a14:useLocalDpi xmlns:a14="http://schemas.microsoft.com/office/drawing/2010/main" val="0"/>
              </a:ext>
            </a:extLst>
          </a:blip>
          <a:srcRect l="5510" r="5510"/>
          <a:stretch/>
        </p:blipFill>
        <p:spPr>
          <a:xfrm>
            <a:off x="2499788" y="983715"/>
            <a:ext cx="1165384" cy="1097924"/>
          </a:xfrm>
          <a:prstGeom prst="rect">
            <a:avLst/>
          </a:prstGeom>
        </p:spPr>
      </p:pic>
      <p:sp>
        <p:nvSpPr>
          <p:cNvPr id="8" name="TextBox 7">
            <a:extLst>
              <a:ext uri="{FF2B5EF4-FFF2-40B4-BE49-F238E27FC236}">
                <a16:creationId xmlns:a16="http://schemas.microsoft.com/office/drawing/2014/main" id="{A57BEC57-A08C-9542-5E06-E51573951CE3}"/>
              </a:ext>
            </a:extLst>
          </p:cNvPr>
          <p:cNvSpPr txBox="1"/>
          <p:nvPr/>
        </p:nvSpPr>
        <p:spPr>
          <a:xfrm>
            <a:off x="2156404" y="2154221"/>
            <a:ext cx="1870204" cy="261610"/>
          </a:xfrm>
          <a:prstGeom prst="rect">
            <a:avLst/>
          </a:prstGeom>
          <a:noFill/>
          <a:ln>
            <a:noFill/>
          </a:ln>
        </p:spPr>
        <p:txBody>
          <a:bodyPr wrap="square" rtlCol="0">
            <a:spAutoFit/>
          </a:bodyPr>
          <a:lstStyle/>
          <a:p>
            <a:pPr algn="ctr"/>
            <a:r>
              <a:rPr lang="en-GB" sz="1100" b="1" dirty="0">
                <a:solidFill>
                  <a:schemeClr val="bg1"/>
                </a:solidFill>
              </a:rPr>
              <a:t>Reduces sickness</a:t>
            </a:r>
          </a:p>
        </p:txBody>
      </p:sp>
      <p:pic>
        <p:nvPicPr>
          <p:cNvPr id="9" name="Picture 8">
            <a:extLst>
              <a:ext uri="{FF2B5EF4-FFF2-40B4-BE49-F238E27FC236}">
                <a16:creationId xmlns:a16="http://schemas.microsoft.com/office/drawing/2014/main" id="{1BE4F278-6015-74C7-A430-5D74304071FC}"/>
              </a:ext>
            </a:extLst>
          </p:cNvPr>
          <p:cNvPicPr>
            <a:picLocks noChangeAspect="1"/>
          </p:cNvPicPr>
          <p:nvPr/>
        </p:nvPicPr>
        <p:blipFill>
          <a:blip r:embed="rId6">
            <a:extLst>
              <a:ext uri="{28A0092B-C50C-407E-A947-70E740481C1C}">
                <a14:useLocalDpi xmlns:a14="http://schemas.microsoft.com/office/drawing/2010/main" val="0"/>
              </a:ext>
            </a:extLst>
          </a:blip>
          <a:srcRect l="5524" r="5524"/>
          <a:stretch/>
        </p:blipFill>
        <p:spPr>
          <a:xfrm>
            <a:off x="472998" y="2645169"/>
            <a:ext cx="1056227" cy="995416"/>
          </a:xfrm>
          <a:prstGeom prst="rect">
            <a:avLst/>
          </a:prstGeom>
        </p:spPr>
      </p:pic>
      <p:sp>
        <p:nvSpPr>
          <p:cNvPr id="10" name="TextBox 9">
            <a:extLst>
              <a:ext uri="{FF2B5EF4-FFF2-40B4-BE49-F238E27FC236}">
                <a16:creationId xmlns:a16="http://schemas.microsoft.com/office/drawing/2014/main" id="{A336583D-5300-9E41-376A-474C3D730993}"/>
              </a:ext>
            </a:extLst>
          </p:cNvPr>
          <p:cNvSpPr txBox="1"/>
          <p:nvPr/>
        </p:nvSpPr>
        <p:spPr>
          <a:xfrm>
            <a:off x="355420" y="3651109"/>
            <a:ext cx="1291383" cy="430887"/>
          </a:xfrm>
          <a:prstGeom prst="rect">
            <a:avLst/>
          </a:prstGeom>
          <a:noFill/>
          <a:ln>
            <a:noFill/>
          </a:ln>
        </p:spPr>
        <p:txBody>
          <a:bodyPr wrap="square" rtlCol="0">
            <a:spAutoFit/>
          </a:bodyPr>
          <a:lstStyle/>
          <a:p>
            <a:pPr algn="ctr"/>
            <a:r>
              <a:rPr lang="en-GB" sz="1100" b="1" dirty="0">
                <a:solidFill>
                  <a:schemeClr val="bg1"/>
                </a:solidFill>
              </a:rPr>
              <a:t>Creates a healthier environment</a:t>
            </a:r>
          </a:p>
        </p:txBody>
      </p:sp>
      <p:pic>
        <p:nvPicPr>
          <p:cNvPr id="11" name="Picture 10">
            <a:extLst>
              <a:ext uri="{FF2B5EF4-FFF2-40B4-BE49-F238E27FC236}">
                <a16:creationId xmlns:a16="http://schemas.microsoft.com/office/drawing/2014/main" id="{EF215D55-05F2-B6BC-6CBF-A18119D2B688}"/>
              </a:ext>
            </a:extLst>
          </p:cNvPr>
          <p:cNvPicPr>
            <a:picLocks noChangeAspect="1"/>
          </p:cNvPicPr>
          <p:nvPr/>
        </p:nvPicPr>
        <p:blipFill rotWithShape="1">
          <a:blip r:embed="rId7">
            <a:extLst>
              <a:ext uri="{28A0092B-C50C-407E-A947-70E740481C1C}">
                <a14:useLocalDpi xmlns:a14="http://schemas.microsoft.com/office/drawing/2010/main" val="0"/>
              </a:ext>
            </a:extLst>
          </a:blip>
          <a:srcRect t="2894" b="672"/>
          <a:stretch/>
        </p:blipFill>
        <p:spPr>
          <a:xfrm>
            <a:off x="2505821" y="2710188"/>
            <a:ext cx="1117390" cy="1077543"/>
          </a:xfrm>
          <a:prstGeom prst="rect">
            <a:avLst/>
          </a:prstGeom>
        </p:spPr>
      </p:pic>
      <p:sp>
        <p:nvSpPr>
          <p:cNvPr id="12" name="TextBox 11">
            <a:extLst>
              <a:ext uri="{FF2B5EF4-FFF2-40B4-BE49-F238E27FC236}">
                <a16:creationId xmlns:a16="http://schemas.microsoft.com/office/drawing/2014/main" id="{EE84E5AD-F190-649A-8E26-66505692499C}"/>
              </a:ext>
            </a:extLst>
          </p:cNvPr>
          <p:cNvSpPr txBox="1"/>
          <p:nvPr/>
        </p:nvSpPr>
        <p:spPr>
          <a:xfrm>
            <a:off x="2147378" y="3735747"/>
            <a:ext cx="1870204" cy="261610"/>
          </a:xfrm>
          <a:prstGeom prst="rect">
            <a:avLst/>
          </a:prstGeom>
          <a:noFill/>
          <a:ln>
            <a:noFill/>
          </a:ln>
        </p:spPr>
        <p:txBody>
          <a:bodyPr wrap="square" rtlCol="0">
            <a:spAutoFit/>
          </a:bodyPr>
          <a:lstStyle/>
          <a:p>
            <a:pPr algn="ctr"/>
            <a:r>
              <a:rPr lang="en-GB" sz="1100" b="1" dirty="0">
                <a:solidFill>
                  <a:schemeClr val="bg1"/>
                </a:solidFill>
              </a:rPr>
              <a:t>Improves attendance</a:t>
            </a:r>
          </a:p>
        </p:txBody>
      </p:sp>
      <p:grpSp>
        <p:nvGrpSpPr>
          <p:cNvPr id="13" name="Group 12">
            <a:extLst>
              <a:ext uri="{FF2B5EF4-FFF2-40B4-BE49-F238E27FC236}">
                <a16:creationId xmlns:a16="http://schemas.microsoft.com/office/drawing/2014/main" id="{BF642B7C-3625-5D3A-28D1-45180480FAC2}"/>
              </a:ext>
            </a:extLst>
          </p:cNvPr>
          <p:cNvGrpSpPr/>
          <p:nvPr/>
        </p:nvGrpSpPr>
        <p:grpSpPr>
          <a:xfrm>
            <a:off x="137955" y="896620"/>
            <a:ext cx="3838890" cy="3106617"/>
            <a:chOff x="137955" y="904240"/>
            <a:chExt cx="3838890" cy="3106617"/>
          </a:xfrm>
        </p:grpSpPr>
        <p:cxnSp>
          <p:nvCxnSpPr>
            <p:cNvPr id="21" name="Straight Connector 20">
              <a:extLst>
                <a:ext uri="{FF2B5EF4-FFF2-40B4-BE49-F238E27FC236}">
                  <a16:creationId xmlns:a16="http://schemas.microsoft.com/office/drawing/2014/main" id="{BE8C2596-75E8-572A-3367-656B3A44B15E}"/>
                </a:ext>
              </a:extLst>
            </p:cNvPr>
            <p:cNvCxnSpPr>
              <a:cxnSpLocks/>
            </p:cNvCxnSpPr>
            <p:nvPr/>
          </p:nvCxnSpPr>
          <p:spPr>
            <a:xfrm>
              <a:off x="2048510" y="904240"/>
              <a:ext cx="17780" cy="31066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3F032C0-6269-DE5A-D81C-D2BF3B103CA3}"/>
                </a:ext>
              </a:extLst>
            </p:cNvPr>
            <p:cNvGrpSpPr/>
            <p:nvPr/>
          </p:nvGrpSpPr>
          <p:grpSpPr>
            <a:xfrm>
              <a:off x="137955" y="2519288"/>
              <a:ext cx="3838890" cy="0"/>
              <a:chOff x="137955" y="2519288"/>
              <a:chExt cx="3838890" cy="0"/>
            </a:xfrm>
          </p:grpSpPr>
          <p:cxnSp>
            <p:nvCxnSpPr>
              <p:cNvPr id="25" name="Straight Connector 24">
                <a:extLst>
                  <a:ext uri="{FF2B5EF4-FFF2-40B4-BE49-F238E27FC236}">
                    <a16:creationId xmlns:a16="http://schemas.microsoft.com/office/drawing/2014/main" id="{9CBCD075-5D6B-8071-A6D3-BA055F82DBE0}"/>
                  </a:ext>
                </a:extLst>
              </p:cNvPr>
              <p:cNvCxnSpPr>
                <a:cxnSpLocks/>
              </p:cNvCxnSpPr>
              <p:nvPr/>
            </p:nvCxnSpPr>
            <p:spPr>
              <a:xfrm flipH="1">
                <a:off x="137955" y="2519288"/>
                <a:ext cx="19194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E8FD8CD-8984-B89B-8643-7F11CCEE166E}"/>
                  </a:ext>
                </a:extLst>
              </p:cNvPr>
              <p:cNvCxnSpPr>
                <a:cxnSpLocks/>
              </p:cNvCxnSpPr>
              <p:nvPr/>
            </p:nvCxnSpPr>
            <p:spPr>
              <a:xfrm flipH="1">
                <a:off x="2057400" y="2519288"/>
                <a:ext cx="19194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Rectangle 1">
            <a:extLst>
              <a:ext uri="{FF2B5EF4-FFF2-40B4-BE49-F238E27FC236}">
                <a16:creationId xmlns:a16="http://schemas.microsoft.com/office/drawing/2014/main" id="{D843D0B6-B832-CA03-13C1-D20A70CB4FAB}"/>
              </a:ext>
            </a:extLst>
          </p:cNvPr>
          <p:cNvSpPr/>
          <p:nvPr/>
        </p:nvSpPr>
        <p:spPr>
          <a:xfrm>
            <a:off x="110041" y="147896"/>
            <a:ext cx="934720" cy="309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Insert logo here</a:t>
            </a:r>
            <a:r>
              <a:rPr lang="en-GB" sz="900" dirty="0"/>
              <a:t> </a:t>
            </a:r>
          </a:p>
        </p:txBody>
      </p:sp>
    </p:spTree>
    <p:extLst>
      <p:ext uri="{BB962C8B-B14F-4D97-AF65-F5344CB8AC3E}">
        <p14:creationId xmlns:p14="http://schemas.microsoft.com/office/powerpoint/2010/main" val="3016597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C7CC05-AF70-426F-3D73-4ED2B41D743E}"/>
              </a:ext>
            </a:extLst>
          </p:cNvPr>
          <p:cNvSpPr/>
          <p:nvPr/>
        </p:nvSpPr>
        <p:spPr>
          <a:xfrm>
            <a:off x="0" y="685800"/>
            <a:ext cx="4114800" cy="3429000"/>
          </a:xfrm>
          <a:prstGeom prst="rect">
            <a:avLst/>
          </a:prstGeom>
          <a:solidFill>
            <a:srgbClr val="035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184E198-EFE6-9144-9E57-BC08FA83E83A}"/>
              </a:ext>
            </a:extLst>
          </p:cNvPr>
          <p:cNvSpPr/>
          <p:nvPr/>
        </p:nvSpPr>
        <p:spPr>
          <a:xfrm>
            <a:off x="0" y="594360"/>
            <a:ext cx="4114800" cy="187960"/>
          </a:xfrm>
          <a:prstGeom prst="rect">
            <a:avLst/>
          </a:prstGeom>
          <a:solidFill>
            <a:srgbClr val="00A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text, gauge&#10;&#10;Description automatically generated">
            <a:extLst>
              <a:ext uri="{FF2B5EF4-FFF2-40B4-BE49-F238E27FC236}">
                <a16:creationId xmlns:a16="http://schemas.microsoft.com/office/drawing/2014/main" id="{7838A366-21C2-9F70-5D9E-79B6B3517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506" y="133245"/>
            <a:ext cx="854956" cy="339195"/>
          </a:xfrm>
          <a:prstGeom prst="rect">
            <a:avLst/>
          </a:prstGeom>
        </p:spPr>
      </p:pic>
      <p:grpSp>
        <p:nvGrpSpPr>
          <p:cNvPr id="13" name="Group 12">
            <a:extLst>
              <a:ext uri="{FF2B5EF4-FFF2-40B4-BE49-F238E27FC236}">
                <a16:creationId xmlns:a16="http://schemas.microsoft.com/office/drawing/2014/main" id="{BF642B7C-3625-5D3A-28D1-45180480FAC2}"/>
              </a:ext>
            </a:extLst>
          </p:cNvPr>
          <p:cNvGrpSpPr/>
          <p:nvPr/>
        </p:nvGrpSpPr>
        <p:grpSpPr>
          <a:xfrm>
            <a:off x="137955" y="896620"/>
            <a:ext cx="3838890" cy="3106617"/>
            <a:chOff x="137955" y="904240"/>
            <a:chExt cx="3838890" cy="3106617"/>
          </a:xfrm>
        </p:grpSpPr>
        <p:cxnSp>
          <p:nvCxnSpPr>
            <p:cNvPr id="21" name="Straight Connector 20">
              <a:extLst>
                <a:ext uri="{FF2B5EF4-FFF2-40B4-BE49-F238E27FC236}">
                  <a16:creationId xmlns:a16="http://schemas.microsoft.com/office/drawing/2014/main" id="{BE8C2596-75E8-572A-3367-656B3A44B15E}"/>
                </a:ext>
              </a:extLst>
            </p:cNvPr>
            <p:cNvCxnSpPr>
              <a:cxnSpLocks/>
            </p:cNvCxnSpPr>
            <p:nvPr/>
          </p:nvCxnSpPr>
          <p:spPr>
            <a:xfrm>
              <a:off x="2048510" y="904240"/>
              <a:ext cx="17780" cy="31066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3F032C0-6269-DE5A-D81C-D2BF3B103CA3}"/>
                </a:ext>
              </a:extLst>
            </p:cNvPr>
            <p:cNvGrpSpPr/>
            <p:nvPr/>
          </p:nvGrpSpPr>
          <p:grpSpPr>
            <a:xfrm>
              <a:off x="137955" y="2519288"/>
              <a:ext cx="3838890" cy="0"/>
              <a:chOff x="137955" y="2519288"/>
              <a:chExt cx="3838890" cy="0"/>
            </a:xfrm>
          </p:grpSpPr>
          <p:cxnSp>
            <p:nvCxnSpPr>
              <p:cNvPr id="25" name="Straight Connector 24">
                <a:extLst>
                  <a:ext uri="{FF2B5EF4-FFF2-40B4-BE49-F238E27FC236}">
                    <a16:creationId xmlns:a16="http://schemas.microsoft.com/office/drawing/2014/main" id="{9CBCD075-5D6B-8071-A6D3-BA055F82DBE0}"/>
                  </a:ext>
                </a:extLst>
              </p:cNvPr>
              <p:cNvCxnSpPr>
                <a:cxnSpLocks/>
              </p:cNvCxnSpPr>
              <p:nvPr/>
            </p:nvCxnSpPr>
            <p:spPr>
              <a:xfrm flipH="1">
                <a:off x="137955" y="2519288"/>
                <a:ext cx="19194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E8FD8CD-8984-B89B-8643-7F11CCEE166E}"/>
                  </a:ext>
                </a:extLst>
              </p:cNvPr>
              <p:cNvCxnSpPr>
                <a:cxnSpLocks/>
              </p:cNvCxnSpPr>
              <p:nvPr/>
            </p:nvCxnSpPr>
            <p:spPr>
              <a:xfrm flipH="1">
                <a:off x="2057400" y="2519288"/>
                <a:ext cx="19194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Rectangle 1">
            <a:extLst>
              <a:ext uri="{FF2B5EF4-FFF2-40B4-BE49-F238E27FC236}">
                <a16:creationId xmlns:a16="http://schemas.microsoft.com/office/drawing/2014/main" id="{D843D0B6-B832-CA03-13C1-D20A70CB4FAB}"/>
              </a:ext>
            </a:extLst>
          </p:cNvPr>
          <p:cNvSpPr/>
          <p:nvPr/>
        </p:nvSpPr>
        <p:spPr>
          <a:xfrm>
            <a:off x="110041" y="147896"/>
            <a:ext cx="934720" cy="309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Insert logo here</a:t>
            </a:r>
            <a:r>
              <a:rPr lang="en-GB" sz="900" dirty="0"/>
              <a:t> </a:t>
            </a:r>
          </a:p>
        </p:txBody>
      </p:sp>
      <p:pic>
        <p:nvPicPr>
          <p:cNvPr id="15" name="Picture 8">
            <a:extLst>
              <a:ext uri="{FF2B5EF4-FFF2-40B4-BE49-F238E27FC236}">
                <a16:creationId xmlns:a16="http://schemas.microsoft.com/office/drawing/2014/main" id="{F05F9E70-12F0-FC8F-F632-3A61A7EE34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9628" y="892224"/>
            <a:ext cx="1152974" cy="1152974"/>
          </a:xfrm>
          <a:prstGeom prst="rect">
            <a:avLst/>
          </a:prstGeom>
        </p:spPr>
      </p:pic>
      <p:sp>
        <p:nvSpPr>
          <p:cNvPr id="16" name="Subtitle 2">
            <a:extLst>
              <a:ext uri="{FF2B5EF4-FFF2-40B4-BE49-F238E27FC236}">
                <a16:creationId xmlns:a16="http://schemas.microsoft.com/office/drawing/2014/main" id="{08ABDC3F-684E-4832-EE7A-3F951D465CED}"/>
              </a:ext>
            </a:extLst>
          </p:cNvPr>
          <p:cNvSpPr txBox="1">
            <a:spLocks/>
          </p:cNvSpPr>
          <p:nvPr/>
        </p:nvSpPr>
        <p:spPr>
          <a:xfrm>
            <a:off x="307929" y="2059667"/>
            <a:ext cx="1436372" cy="356164"/>
          </a:xfrm>
          <a:prstGeom prst="rect">
            <a:avLst/>
          </a:prstGeom>
        </p:spPr>
        <p:txBody>
          <a:bodyPr vert="horz" lIns="91440" tIns="45720" rIns="91440" bIns="45720" rtlCol="0">
            <a:noAutofit/>
          </a:bodyPr>
          <a:lst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0" indent="0" algn="ctr">
              <a:buNone/>
            </a:pPr>
            <a:r>
              <a:rPr lang="en-GB" sz="1100" b="1" dirty="0">
                <a:solidFill>
                  <a:schemeClr val="bg1"/>
                </a:solidFill>
              </a:rPr>
              <a:t>Long-term protection from contaminants </a:t>
            </a:r>
          </a:p>
        </p:txBody>
      </p:sp>
      <p:pic>
        <p:nvPicPr>
          <p:cNvPr id="18" name="Picture 7">
            <a:extLst>
              <a:ext uri="{FF2B5EF4-FFF2-40B4-BE49-F238E27FC236}">
                <a16:creationId xmlns:a16="http://schemas.microsoft.com/office/drawing/2014/main" id="{986228D4-0405-6FF0-C692-EBD84EB16278}"/>
              </a:ext>
            </a:extLst>
          </p:cNvPr>
          <p:cNvPicPr>
            <a:picLocks noChangeAspect="1"/>
          </p:cNvPicPr>
          <p:nvPr/>
        </p:nvPicPr>
        <p:blipFill>
          <a:blip r:embed="rId5">
            <a:extLst>
              <a:ext uri="{28A0092B-C50C-407E-A947-70E740481C1C}">
                <a14:useLocalDpi xmlns:a14="http://schemas.microsoft.com/office/drawing/2010/main" val="0"/>
              </a:ext>
            </a:extLst>
          </a:blip>
          <a:srcRect l="4086" r="4086"/>
          <a:stretch/>
        </p:blipFill>
        <p:spPr>
          <a:xfrm>
            <a:off x="2316903" y="608624"/>
            <a:ext cx="1518298" cy="1653401"/>
          </a:xfrm>
          <a:prstGeom prst="rect">
            <a:avLst/>
          </a:prstGeom>
        </p:spPr>
      </p:pic>
      <p:sp>
        <p:nvSpPr>
          <p:cNvPr id="19" name="Subtitle 2">
            <a:extLst>
              <a:ext uri="{FF2B5EF4-FFF2-40B4-BE49-F238E27FC236}">
                <a16:creationId xmlns:a16="http://schemas.microsoft.com/office/drawing/2014/main" id="{58F3765B-DBBA-94A9-7D11-28515E73CD07}"/>
              </a:ext>
            </a:extLst>
          </p:cNvPr>
          <p:cNvSpPr txBox="1">
            <a:spLocks/>
          </p:cNvSpPr>
          <p:nvPr/>
        </p:nvSpPr>
        <p:spPr>
          <a:xfrm>
            <a:off x="2308013" y="2071117"/>
            <a:ext cx="1536078" cy="369281"/>
          </a:xfrm>
          <a:prstGeom prst="rect">
            <a:avLst/>
          </a:prstGeom>
        </p:spPr>
        <p:txBody>
          <a:bodyPr vert="horz" lIns="91440" tIns="45720" rIns="91440" bIns="45720" rtlCol="0">
            <a:noAutofit/>
          </a:bodyPr>
          <a:lst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0" indent="0" algn="ctr">
              <a:buNone/>
            </a:pPr>
            <a:r>
              <a:rPr lang="en-GB" sz="1100" b="1" dirty="0">
                <a:solidFill>
                  <a:schemeClr val="bg1"/>
                </a:solidFill>
              </a:rPr>
              <a:t>Enhances aesthetic appeal</a:t>
            </a:r>
            <a:endParaRPr lang="en-GB" sz="1400" b="1" dirty="0">
              <a:solidFill>
                <a:schemeClr val="bg1"/>
              </a:solidFill>
            </a:endParaRPr>
          </a:p>
        </p:txBody>
      </p:sp>
      <p:pic>
        <p:nvPicPr>
          <p:cNvPr id="24" name="Picture 9">
            <a:extLst>
              <a:ext uri="{FF2B5EF4-FFF2-40B4-BE49-F238E27FC236}">
                <a16:creationId xmlns:a16="http://schemas.microsoft.com/office/drawing/2014/main" id="{C0492F2E-1D07-E84A-D206-6F0AA33E6771}"/>
              </a:ext>
            </a:extLst>
          </p:cNvPr>
          <p:cNvPicPr>
            <a:picLocks noChangeAspect="1"/>
          </p:cNvPicPr>
          <p:nvPr/>
        </p:nvPicPr>
        <p:blipFill rotWithShape="1">
          <a:blip r:embed="rId6">
            <a:extLst>
              <a:ext uri="{28A0092B-C50C-407E-A947-70E740481C1C}">
                <a14:useLocalDpi xmlns:a14="http://schemas.microsoft.com/office/drawing/2010/main" val="0"/>
              </a:ext>
            </a:extLst>
          </a:blip>
          <a:srcRect t="4356" b="9566"/>
          <a:stretch/>
        </p:blipFill>
        <p:spPr>
          <a:xfrm>
            <a:off x="459945" y="2693668"/>
            <a:ext cx="1161172" cy="999510"/>
          </a:xfrm>
          <a:prstGeom prst="rect">
            <a:avLst/>
          </a:prstGeom>
        </p:spPr>
      </p:pic>
      <p:sp>
        <p:nvSpPr>
          <p:cNvPr id="26" name="Subtitle 2">
            <a:extLst>
              <a:ext uri="{FF2B5EF4-FFF2-40B4-BE49-F238E27FC236}">
                <a16:creationId xmlns:a16="http://schemas.microsoft.com/office/drawing/2014/main" id="{978E4360-B338-CE1B-F1EE-6F32FCB51FD5}"/>
              </a:ext>
            </a:extLst>
          </p:cNvPr>
          <p:cNvSpPr txBox="1">
            <a:spLocks/>
          </p:cNvSpPr>
          <p:nvPr/>
        </p:nvSpPr>
        <p:spPr>
          <a:xfrm>
            <a:off x="303734" y="3772259"/>
            <a:ext cx="1473592" cy="551222"/>
          </a:xfrm>
          <a:prstGeom prst="rect">
            <a:avLst/>
          </a:prstGeom>
        </p:spPr>
        <p:txBody>
          <a:bodyPr vert="horz" lIns="91440" tIns="45720" rIns="91440" bIns="45720" rtlCol="0">
            <a:normAutofit/>
          </a:bodyPr>
          <a:lst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0" indent="0" algn="ctr">
              <a:buNone/>
            </a:pPr>
            <a:r>
              <a:rPr lang="en-GB" sz="1100" b="1" dirty="0">
                <a:solidFill>
                  <a:schemeClr val="bg1"/>
                </a:solidFill>
              </a:rPr>
              <a:t>Easier to clean</a:t>
            </a:r>
            <a:endParaRPr lang="en-GB" sz="1400" b="1" dirty="0">
              <a:solidFill>
                <a:schemeClr val="bg1"/>
              </a:solidFill>
            </a:endParaRPr>
          </a:p>
        </p:txBody>
      </p:sp>
      <p:grpSp>
        <p:nvGrpSpPr>
          <p:cNvPr id="27" name="Group 26">
            <a:extLst>
              <a:ext uri="{FF2B5EF4-FFF2-40B4-BE49-F238E27FC236}">
                <a16:creationId xmlns:a16="http://schemas.microsoft.com/office/drawing/2014/main" id="{BCE6F4FB-C5AB-6BC1-B1B3-7CCADBE2110E}"/>
              </a:ext>
            </a:extLst>
          </p:cNvPr>
          <p:cNvGrpSpPr/>
          <p:nvPr/>
        </p:nvGrpSpPr>
        <p:grpSpPr>
          <a:xfrm>
            <a:off x="2186649" y="2528918"/>
            <a:ext cx="1805350" cy="1568632"/>
            <a:chOff x="5393427" y="1784535"/>
            <a:chExt cx="2004898" cy="1882882"/>
          </a:xfrm>
        </p:grpSpPr>
        <p:pic>
          <p:nvPicPr>
            <p:cNvPr id="29" name="Picture 11">
              <a:extLst>
                <a:ext uri="{FF2B5EF4-FFF2-40B4-BE49-F238E27FC236}">
                  <a16:creationId xmlns:a16="http://schemas.microsoft.com/office/drawing/2014/main" id="{BFE9DDCF-EDA0-62D0-5928-C38E9BEB845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767836" y="1784535"/>
              <a:ext cx="1256080" cy="1256080"/>
            </a:xfrm>
            <a:prstGeom prst="rect">
              <a:avLst/>
            </a:prstGeom>
          </p:spPr>
        </p:pic>
        <p:sp>
          <p:nvSpPr>
            <p:cNvPr id="30" name="Subtitle 2">
              <a:extLst>
                <a:ext uri="{FF2B5EF4-FFF2-40B4-BE49-F238E27FC236}">
                  <a16:creationId xmlns:a16="http://schemas.microsoft.com/office/drawing/2014/main" id="{180C8B3B-DD27-9336-A1BE-F47EE865FDF9}"/>
                </a:ext>
              </a:extLst>
            </p:cNvPr>
            <p:cNvSpPr txBox="1">
              <a:spLocks/>
            </p:cNvSpPr>
            <p:nvPr/>
          </p:nvSpPr>
          <p:spPr>
            <a:xfrm>
              <a:off x="5393427" y="3171810"/>
              <a:ext cx="2004898" cy="495607"/>
            </a:xfrm>
            <a:prstGeom prst="rect">
              <a:avLst/>
            </a:prstGeom>
          </p:spPr>
          <p:txBody>
            <a:bodyPr vert="horz" lIns="91440" tIns="45720" rIns="91440" bIns="45720" rtlCol="0">
              <a:noAutofit/>
            </a:bodyPr>
            <a:lst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0" indent="0" algn="ctr">
                <a:buNone/>
              </a:pPr>
              <a:r>
                <a:rPr lang="en-GB" sz="1100" b="1" dirty="0">
                  <a:solidFill>
                    <a:schemeClr val="bg1"/>
                  </a:solidFill>
                </a:rPr>
                <a:t>Prolongs the life of building fabric</a:t>
              </a:r>
            </a:p>
          </p:txBody>
        </p:sp>
      </p:grpSp>
    </p:spTree>
    <p:extLst>
      <p:ext uri="{BB962C8B-B14F-4D97-AF65-F5344CB8AC3E}">
        <p14:creationId xmlns:p14="http://schemas.microsoft.com/office/powerpoint/2010/main" val="406220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C7CC05-AF70-426F-3D73-4ED2B41D743E}"/>
              </a:ext>
            </a:extLst>
          </p:cNvPr>
          <p:cNvSpPr/>
          <p:nvPr/>
        </p:nvSpPr>
        <p:spPr>
          <a:xfrm>
            <a:off x="0" y="685800"/>
            <a:ext cx="4114800" cy="3429000"/>
          </a:xfrm>
          <a:prstGeom prst="rect">
            <a:avLst/>
          </a:prstGeom>
          <a:solidFill>
            <a:srgbClr val="035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184E198-EFE6-9144-9E57-BC08FA83E83A}"/>
              </a:ext>
            </a:extLst>
          </p:cNvPr>
          <p:cNvSpPr/>
          <p:nvPr/>
        </p:nvSpPr>
        <p:spPr>
          <a:xfrm>
            <a:off x="0" y="594360"/>
            <a:ext cx="4114800" cy="187960"/>
          </a:xfrm>
          <a:prstGeom prst="rect">
            <a:avLst/>
          </a:prstGeom>
          <a:solidFill>
            <a:srgbClr val="00A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text, gauge&#10;&#10;Description automatically generated">
            <a:extLst>
              <a:ext uri="{FF2B5EF4-FFF2-40B4-BE49-F238E27FC236}">
                <a16:creationId xmlns:a16="http://schemas.microsoft.com/office/drawing/2014/main" id="{7838A366-21C2-9F70-5D9E-79B6B3517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506" y="133245"/>
            <a:ext cx="854956" cy="339195"/>
          </a:xfrm>
          <a:prstGeom prst="rect">
            <a:avLst/>
          </a:prstGeom>
        </p:spPr>
      </p:pic>
      <p:pic>
        <p:nvPicPr>
          <p:cNvPr id="6" name="Picture 5">
            <a:extLst>
              <a:ext uri="{FF2B5EF4-FFF2-40B4-BE49-F238E27FC236}">
                <a16:creationId xmlns:a16="http://schemas.microsoft.com/office/drawing/2014/main" id="{0DE1DCE8-96A3-1D44-639D-5052F72A1134}"/>
              </a:ext>
            </a:extLst>
          </p:cNvPr>
          <p:cNvPicPr>
            <a:picLocks noChangeAspect="1"/>
          </p:cNvPicPr>
          <p:nvPr/>
        </p:nvPicPr>
        <p:blipFill>
          <a:blip r:embed="rId4">
            <a:extLst>
              <a:ext uri="{28A0092B-C50C-407E-A947-70E740481C1C}">
                <a14:useLocalDpi xmlns:a14="http://schemas.microsoft.com/office/drawing/2010/main" val="0"/>
              </a:ext>
            </a:extLst>
          </a:blip>
          <a:srcRect l="5510" r="5510"/>
          <a:stretch/>
        </p:blipFill>
        <p:spPr>
          <a:xfrm>
            <a:off x="2499788" y="983715"/>
            <a:ext cx="1165384" cy="1097924"/>
          </a:xfrm>
          <a:prstGeom prst="rect">
            <a:avLst/>
          </a:prstGeom>
        </p:spPr>
      </p:pic>
      <p:sp>
        <p:nvSpPr>
          <p:cNvPr id="8" name="TextBox 7">
            <a:extLst>
              <a:ext uri="{FF2B5EF4-FFF2-40B4-BE49-F238E27FC236}">
                <a16:creationId xmlns:a16="http://schemas.microsoft.com/office/drawing/2014/main" id="{A57BEC57-A08C-9542-5E06-E51573951CE3}"/>
              </a:ext>
            </a:extLst>
          </p:cNvPr>
          <p:cNvSpPr txBox="1"/>
          <p:nvPr/>
        </p:nvSpPr>
        <p:spPr>
          <a:xfrm>
            <a:off x="2156404" y="2154221"/>
            <a:ext cx="1870204" cy="261610"/>
          </a:xfrm>
          <a:prstGeom prst="rect">
            <a:avLst/>
          </a:prstGeom>
          <a:noFill/>
          <a:ln>
            <a:noFill/>
          </a:ln>
        </p:spPr>
        <p:txBody>
          <a:bodyPr wrap="square" rtlCol="0">
            <a:spAutoFit/>
          </a:bodyPr>
          <a:lstStyle/>
          <a:p>
            <a:pPr algn="ctr"/>
            <a:r>
              <a:rPr lang="en-GB" sz="1100" b="1" dirty="0">
                <a:solidFill>
                  <a:schemeClr val="bg1"/>
                </a:solidFill>
              </a:rPr>
              <a:t>Reduces sickness</a:t>
            </a:r>
          </a:p>
        </p:txBody>
      </p:sp>
      <p:pic>
        <p:nvPicPr>
          <p:cNvPr id="11" name="Picture 10">
            <a:extLst>
              <a:ext uri="{FF2B5EF4-FFF2-40B4-BE49-F238E27FC236}">
                <a16:creationId xmlns:a16="http://schemas.microsoft.com/office/drawing/2014/main" id="{EF215D55-05F2-B6BC-6CBF-A18119D2B688}"/>
              </a:ext>
            </a:extLst>
          </p:cNvPr>
          <p:cNvPicPr>
            <a:picLocks noChangeAspect="1"/>
          </p:cNvPicPr>
          <p:nvPr/>
        </p:nvPicPr>
        <p:blipFill rotWithShape="1">
          <a:blip r:embed="rId5">
            <a:extLst>
              <a:ext uri="{28A0092B-C50C-407E-A947-70E740481C1C}">
                <a14:useLocalDpi xmlns:a14="http://schemas.microsoft.com/office/drawing/2010/main" val="0"/>
              </a:ext>
            </a:extLst>
          </a:blip>
          <a:srcRect t="2894" b="672"/>
          <a:stretch/>
        </p:blipFill>
        <p:spPr>
          <a:xfrm>
            <a:off x="448038" y="2711212"/>
            <a:ext cx="1117390" cy="1077543"/>
          </a:xfrm>
          <a:prstGeom prst="rect">
            <a:avLst/>
          </a:prstGeom>
        </p:spPr>
      </p:pic>
      <p:sp>
        <p:nvSpPr>
          <p:cNvPr id="12" name="TextBox 11">
            <a:extLst>
              <a:ext uri="{FF2B5EF4-FFF2-40B4-BE49-F238E27FC236}">
                <a16:creationId xmlns:a16="http://schemas.microsoft.com/office/drawing/2014/main" id="{EE84E5AD-F190-649A-8E26-66505692499C}"/>
              </a:ext>
            </a:extLst>
          </p:cNvPr>
          <p:cNvSpPr txBox="1"/>
          <p:nvPr/>
        </p:nvSpPr>
        <p:spPr>
          <a:xfrm>
            <a:off x="89595" y="3736771"/>
            <a:ext cx="1870204" cy="261610"/>
          </a:xfrm>
          <a:prstGeom prst="rect">
            <a:avLst/>
          </a:prstGeom>
          <a:noFill/>
          <a:ln>
            <a:noFill/>
          </a:ln>
        </p:spPr>
        <p:txBody>
          <a:bodyPr wrap="square" rtlCol="0">
            <a:spAutoFit/>
          </a:bodyPr>
          <a:lstStyle/>
          <a:p>
            <a:pPr algn="ctr"/>
            <a:r>
              <a:rPr lang="en-GB" sz="1100" b="1" dirty="0">
                <a:solidFill>
                  <a:schemeClr val="bg1"/>
                </a:solidFill>
              </a:rPr>
              <a:t>Improves attendance</a:t>
            </a:r>
          </a:p>
        </p:txBody>
      </p:sp>
      <p:grpSp>
        <p:nvGrpSpPr>
          <p:cNvPr id="13" name="Group 12">
            <a:extLst>
              <a:ext uri="{FF2B5EF4-FFF2-40B4-BE49-F238E27FC236}">
                <a16:creationId xmlns:a16="http://schemas.microsoft.com/office/drawing/2014/main" id="{BF642B7C-3625-5D3A-28D1-45180480FAC2}"/>
              </a:ext>
            </a:extLst>
          </p:cNvPr>
          <p:cNvGrpSpPr/>
          <p:nvPr/>
        </p:nvGrpSpPr>
        <p:grpSpPr>
          <a:xfrm>
            <a:off x="137955" y="896620"/>
            <a:ext cx="3838890" cy="3106617"/>
            <a:chOff x="137955" y="904240"/>
            <a:chExt cx="3838890" cy="3106617"/>
          </a:xfrm>
        </p:grpSpPr>
        <p:cxnSp>
          <p:nvCxnSpPr>
            <p:cNvPr id="21" name="Straight Connector 20">
              <a:extLst>
                <a:ext uri="{FF2B5EF4-FFF2-40B4-BE49-F238E27FC236}">
                  <a16:creationId xmlns:a16="http://schemas.microsoft.com/office/drawing/2014/main" id="{BE8C2596-75E8-572A-3367-656B3A44B15E}"/>
                </a:ext>
              </a:extLst>
            </p:cNvPr>
            <p:cNvCxnSpPr>
              <a:cxnSpLocks/>
            </p:cNvCxnSpPr>
            <p:nvPr/>
          </p:nvCxnSpPr>
          <p:spPr>
            <a:xfrm>
              <a:off x="2048510" y="904240"/>
              <a:ext cx="17780" cy="31066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3F032C0-6269-DE5A-D81C-D2BF3B103CA3}"/>
                </a:ext>
              </a:extLst>
            </p:cNvPr>
            <p:cNvGrpSpPr/>
            <p:nvPr/>
          </p:nvGrpSpPr>
          <p:grpSpPr>
            <a:xfrm>
              <a:off x="137955" y="2519288"/>
              <a:ext cx="3838890" cy="0"/>
              <a:chOff x="137955" y="2519288"/>
              <a:chExt cx="3838890" cy="0"/>
            </a:xfrm>
          </p:grpSpPr>
          <p:cxnSp>
            <p:nvCxnSpPr>
              <p:cNvPr id="25" name="Straight Connector 24">
                <a:extLst>
                  <a:ext uri="{FF2B5EF4-FFF2-40B4-BE49-F238E27FC236}">
                    <a16:creationId xmlns:a16="http://schemas.microsoft.com/office/drawing/2014/main" id="{9CBCD075-5D6B-8071-A6D3-BA055F82DBE0}"/>
                  </a:ext>
                </a:extLst>
              </p:cNvPr>
              <p:cNvCxnSpPr>
                <a:cxnSpLocks/>
              </p:cNvCxnSpPr>
              <p:nvPr/>
            </p:nvCxnSpPr>
            <p:spPr>
              <a:xfrm flipH="1">
                <a:off x="137955" y="2519288"/>
                <a:ext cx="19194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E8FD8CD-8984-B89B-8643-7F11CCEE166E}"/>
                  </a:ext>
                </a:extLst>
              </p:cNvPr>
              <p:cNvCxnSpPr>
                <a:cxnSpLocks/>
              </p:cNvCxnSpPr>
              <p:nvPr/>
            </p:nvCxnSpPr>
            <p:spPr>
              <a:xfrm flipH="1">
                <a:off x="2057400" y="2519288"/>
                <a:ext cx="19194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Rectangle 1">
            <a:extLst>
              <a:ext uri="{FF2B5EF4-FFF2-40B4-BE49-F238E27FC236}">
                <a16:creationId xmlns:a16="http://schemas.microsoft.com/office/drawing/2014/main" id="{D843D0B6-B832-CA03-13C1-D20A70CB4FAB}"/>
              </a:ext>
            </a:extLst>
          </p:cNvPr>
          <p:cNvSpPr/>
          <p:nvPr/>
        </p:nvSpPr>
        <p:spPr>
          <a:xfrm>
            <a:off x="110041" y="147896"/>
            <a:ext cx="934720" cy="309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Insert logo here</a:t>
            </a:r>
            <a:r>
              <a:rPr lang="en-GB" sz="900" dirty="0"/>
              <a:t> </a:t>
            </a:r>
          </a:p>
        </p:txBody>
      </p:sp>
      <p:grpSp>
        <p:nvGrpSpPr>
          <p:cNvPr id="14" name="Group 13">
            <a:extLst>
              <a:ext uri="{FF2B5EF4-FFF2-40B4-BE49-F238E27FC236}">
                <a16:creationId xmlns:a16="http://schemas.microsoft.com/office/drawing/2014/main" id="{35FD4885-1F12-E901-7EFF-E4B42AFEB130}"/>
              </a:ext>
            </a:extLst>
          </p:cNvPr>
          <p:cNvGrpSpPr/>
          <p:nvPr/>
        </p:nvGrpSpPr>
        <p:grpSpPr>
          <a:xfrm>
            <a:off x="97604" y="918890"/>
            <a:ext cx="1860792" cy="1700882"/>
            <a:chOff x="-172311" y="1691017"/>
            <a:chExt cx="2291992" cy="2095027"/>
          </a:xfrm>
        </p:grpSpPr>
        <p:pic>
          <p:nvPicPr>
            <p:cNvPr id="15" name="Picture 8">
              <a:extLst>
                <a:ext uri="{FF2B5EF4-FFF2-40B4-BE49-F238E27FC236}">
                  <a16:creationId xmlns:a16="http://schemas.microsoft.com/office/drawing/2014/main" id="{876E298E-9A47-ABA2-5504-AB74B52748C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45645" y="1691017"/>
              <a:ext cx="1256081" cy="1256080"/>
            </a:xfrm>
            <a:prstGeom prst="rect">
              <a:avLst/>
            </a:prstGeom>
          </p:spPr>
        </p:pic>
        <p:sp>
          <p:nvSpPr>
            <p:cNvPr id="16" name="Subtitle 2">
              <a:extLst>
                <a:ext uri="{FF2B5EF4-FFF2-40B4-BE49-F238E27FC236}">
                  <a16:creationId xmlns:a16="http://schemas.microsoft.com/office/drawing/2014/main" id="{2ECC4CF6-7C82-0A3D-9053-7AC5ECE50BB8}"/>
                </a:ext>
              </a:extLst>
            </p:cNvPr>
            <p:cNvSpPr txBox="1">
              <a:spLocks/>
            </p:cNvSpPr>
            <p:nvPr/>
          </p:nvSpPr>
          <p:spPr>
            <a:xfrm>
              <a:off x="-172311" y="3066294"/>
              <a:ext cx="2291992" cy="719750"/>
            </a:xfrm>
            <a:prstGeom prst="rect">
              <a:avLst/>
            </a:prstGeom>
          </p:spPr>
          <p:txBody>
            <a:bodyPr vert="horz" lIns="91440" tIns="45720" rIns="91440" bIns="45720" rtlCol="0">
              <a:noAutofit/>
            </a:bodyPr>
            <a:lst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0" indent="0" algn="ctr">
                <a:buNone/>
              </a:pPr>
              <a:r>
                <a:rPr lang="en-GB" sz="1100" b="1" dirty="0">
                  <a:solidFill>
                    <a:schemeClr val="bg1"/>
                  </a:solidFill>
                </a:rPr>
                <a:t>Identifies cleaning areas that can be improved</a:t>
              </a:r>
              <a:endParaRPr lang="en-GB" sz="1200" b="1" dirty="0">
                <a:solidFill>
                  <a:schemeClr val="bg1"/>
                </a:solidFill>
              </a:endParaRPr>
            </a:p>
          </p:txBody>
        </p:sp>
      </p:grpSp>
      <p:grpSp>
        <p:nvGrpSpPr>
          <p:cNvPr id="17" name="Group 16">
            <a:extLst>
              <a:ext uri="{FF2B5EF4-FFF2-40B4-BE49-F238E27FC236}">
                <a16:creationId xmlns:a16="http://schemas.microsoft.com/office/drawing/2014/main" id="{0DAF5AE5-E412-27BF-1B06-A1997C98B016}"/>
              </a:ext>
            </a:extLst>
          </p:cNvPr>
          <p:cNvGrpSpPr/>
          <p:nvPr/>
        </p:nvGrpSpPr>
        <p:grpSpPr>
          <a:xfrm>
            <a:off x="2104462" y="2671470"/>
            <a:ext cx="1972166" cy="1644725"/>
            <a:chOff x="3398770" y="1805662"/>
            <a:chExt cx="2403562" cy="2004496"/>
          </a:xfrm>
        </p:grpSpPr>
        <p:pic>
          <p:nvPicPr>
            <p:cNvPr id="18" name="Picture 9">
              <a:extLst>
                <a:ext uri="{FF2B5EF4-FFF2-40B4-BE49-F238E27FC236}">
                  <a16:creationId xmlns:a16="http://schemas.microsoft.com/office/drawing/2014/main" id="{3E5B9269-DBB2-E4A0-6126-DA2D5860F752}"/>
                </a:ext>
              </a:extLst>
            </p:cNvPr>
            <p:cNvPicPr>
              <a:picLocks noChangeAspect="1"/>
            </p:cNvPicPr>
            <p:nvPr/>
          </p:nvPicPr>
          <p:blipFill rotWithShape="1">
            <a:blip r:embed="rId7">
              <a:extLst>
                <a:ext uri="{28A0092B-C50C-407E-A947-70E740481C1C}">
                  <a14:useLocalDpi xmlns:a14="http://schemas.microsoft.com/office/drawing/2010/main" val="0"/>
                </a:ext>
              </a:extLst>
            </a:blip>
            <a:srcRect t="6002" b="4892"/>
            <a:stretch/>
          </p:blipFill>
          <p:spPr>
            <a:xfrm>
              <a:off x="3892752" y="1805662"/>
              <a:ext cx="1332866" cy="1187658"/>
            </a:xfrm>
            <a:prstGeom prst="rect">
              <a:avLst/>
            </a:prstGeom>
          </p:spPr>
        </p:pic>
        <p:sp>
          <p:nvSpPr>
            <p:cNvPr id="19" name="Subtitle 2">
              <a:extLst>
                <a:ext uri="{FF2B5EF4-FFF2-40B4-BE49-F238E27FC236}">
                  <a16:creationId xmlns:a16="http://schemas.microsoft.com/office/drawing/2014/main" id="{8C1FFC15-2DB2-30E8-88CF-5626B8ACEBDF}"/>
                </a:ext>
              </a:extLst>
            </p:cNvPr>
            <p:cNvSpPr txBox="1">
              <a:spLocks/>
            </p:cNvSpPr>
            <p:nvPr/>
          </p:nvSpPr>
          <p:spPr>
            <a:xfrm>
              <a:off x="3398770" y="3155525"/>
              <a:ext cx="2403562" cy="654633"/>
            </a:xfrm>
            <a:prstGeom prst="rect">
              <a:avLst/>
            </a:prstGeom>
          </p:spPr>
          <p:txBody>
            <a:bodyPr vert="horz" lIns="91440" tIns="45720" rIns="91440" bIns="45720" rtlCol="0">
              <a:normAutofit/>
            </a:bodyPr>
            <a:lst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0" indent="0" algn="ctr">
                <a:buNone/>
              </a:pPr>
              <a:r>
                <a:rPr lang="en-GB" sz="1100" b="1" dirty="0">
                  <a:solidFill>
                    <a:schemeClr val="bg1"/>
                  </a:solidFill>
                </a:rPr>
                <a:t>Helps keep building users safe</a:t>
              </a:r>
              <a:endParaRPr lang="en-GB" sz="1400" b="1" dirty="0">
                <a:solidFill>
                  <a:schemeClr val="bg1"/>
                </a:solidFill>
              </a:endParaRPr>
            </a:p>
          </p:txBody>
        </p:sp>
      </p:grpSp>
    </p:spTree>
    <p:extLst>
      <p:ext uri="{BB962C8B-B14F-4D97-AF65-F5344CB8AC3E}">
        <p14:creationId xmlns:p14="http://schemas.microsoft.com/office/powerpoint/2010/main" val="294138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833</TotalTime>
  <Words>660</Words>
  <Application>Microsoft Office PowerPoint</Application>
  <PresentationFormat>Custom</PresentationFormat>
  <Paragraphs>81</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Segoe UI Emoji</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dc:creator>
  <cp:lastModifiedBy>Grace</cp:lastModifiedBy>
  <cp:revision>14</cp:revision>
  <dcterms:created xsi:type="dcterms:W3CDTF">2022-12-14T09:15:53Z</dcterms:created>
  <dcterms:modified xsi:type="dcterms:W3CDTF">2023-01-13T11:44:55Z</dcterms:modified>
</cp:coreProperties>
</file>