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60" r:id="rId4"/>
    <p:sldId id="267" r:id="rId5"/>
    <p:sldId id="269" r:id="rId6"/>
    <p:sldId id="285" r:id="rId7"/>
    <p:sldId id="271" r:id="rId8"/>
    <p:sldId id="274" r:id="rId9"/>
    <p:sldId id="286" r:id="rId10"/>
    <p:sldId id="293" r:id="rId11"/>
    <p:sldId id="288" r:id="rId12"/>
    <p:sldId id="292" r:id="rId13"/>
    <p:sldId id="294" r:id="rId14"/>
    <p:sldId id="280" r:id="rId15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9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4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5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98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51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43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5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6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7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859B-6E6B-4DB1-9D23-9FE4B71FC4DB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66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 rot="5400000">
            <a:off x="2743653" y="-631259"/>
            <a:ext cx="1827896" cy="7461913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 rot="5400000">
            <a:off x="2663019" y="-371896"/>
            <a:ext cx="1989167" cy="7461911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822" y="2451238"/>
            <a:ext cx="5073555" cy="993457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Changes to the way we clean your University</a:t>
            </a:r>
          </a:p>
        </p:txBody>
      </p:sp>
      <p:pic>
        <p:nvPicPr>
          <p:cNvPr id="21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03166A02-86AA-A281-9EB7-131F015F90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565.6666"/>
                  <p14:fade out="9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813" y="177354"/>
            <a:ext cx="244475" cy="24447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C215A46-D7AF-08C8-E53F-6A6D4673E3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9"/>
          <a:stretch/>
        </p:blipFill>
        <p:spPr>
          <a:xfrm>
            <a:off x="2578431" y="1158240"/>
            <a:ext cx="2158338" cy="8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97032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11887"/>
            <a:ext cx="314525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Surface Enhancer Benefits</a:t>
            </a:r>
            <a:r>
              <a:rPr lang="en-GB" sz="2400" b="1" dirty="0">
                <a:solidFill>
                  <a:srgbClr val="035D67"/>
                </a:solidFill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52C4B-4084-A6BF-2385-29383B9BC75B}"/>
              </a:ext>
            </a:extLst>
          </p:cNvPr>
          <p:cNvGrpSpPr/>
          <p:nvPr/>
        </p:nvGrpSpPr>
        <p:grpSpPr>
          <a:xfrm>
            <a:off x="40537" y="1646363"/>
            <a:ext cx="1769216" cy="2000349"/>
            <a:chOff x="92241" y="1646363"/>
            <a:chExt cx="1769216" cy="2000349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129" y="1646363"/>
              <a:ext cx="1479440" cy="147944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92241" y="3146139"/>
              <a:ext cx="1769216" cy="500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Long-term protection from contaminants 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E9574-C75F-D05B-F2A6-9FB2E2B4A0C3}"/>
              </a:ext>
            </a:extLst>
          </p:cNvPr>
          <p:cNvGrpSpPr/>
          <p:nvPr/>
        </p:nvGrpSpPr>
        <p:grpSpPr>
          <a:xfrm>
            <a:off x="1914949" y="1367880"/>
            <a:ext cx="1769216" cy="2278831"/>
            <a:chOff x="1971183" y="1367880"/>
            <a:chExt cx="1769216" cy="2278831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" r="4086"/>
            <a:stretch/>
          </p:blipFill>
          <p:spPr>
            <a:xfrm>
              <a:off x="1980770" y="1367880"/>
              <a:ext cx="1750041" cy="1905765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971183" y="3149770"/>
              <a:ext cx="1769216" cy="4969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Enhances aesthetic appeal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5514622" y="1763829"/>
            <a:ext cx="1750041" cy="1882882"/>
            <a:chOff x="5514622" y="1763829"/>
            <a:chExt cx="1750041" cy="1882882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5409" y="1763829"/>
              <a:ext cx="1256080" cy="125608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4956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Prolongs the life of building fabric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65CA45-B22C-B9A6-8233-F2015507BB0C}"/>
              </a:ext>
            </a:extLst>
          </p:cNvPr>
          <p:cNvGrpSpPr/>
          <p:nvPr/>
        </p:nvGrpSpPr>
        <p:grpSpPr>
          <a:xfrm>
            <a:off x="3684165" y="1805662"/>
            <a:ext cx="1750041" cy="2004496"/>
            <a:chOff x="3764580" y="1796468"/>
            <a:chExt cx="1750041" cy="2004496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32179BC-C889-A57D-1E53-A2CE177F3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" b="9566"/>
            <a:stretch/>
          </p:blipFill>
          <p:spPr>
            <a:xfrm>
              <a:off x="3950095" y="1796468"/>
              <a:ext cx="1379010" cy="1187020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764580" y="3146331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Easier to clean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3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1" b="6097"/>
            <a:stretch/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950" y="3008672"/>
            <a:ext cx="2683884" cy="70721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Why are we using swab testing?</a:t>
            </a:r>
          </a:p>
        </p:txBody>
      </p:sp>
    </p:spTree>
    <p:extLst>
      <p:ext uri="{BB962C8B-B14F-4D97-AF65-F5344CB8AC3E}">
        <p14:creationId xmlns:p14="http://schemas.microsoft.com/office/powerpoint/2010/main" val="995914766"/>
      </p:ext>
    </p:extLst>
  </p:cSld>
  <p:clrMapOvr>
    <a:masterClrMapping/>
  </p:clrMapOvr>
  <p:transition spd="med" advClick="0" advTm="4000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11887"/>
            <a:ext cx="314525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Swab Testing Benefits</a:t>
            </a:r>
            <a:r>
              <a:rPr lang="en-GB" sz="2400" b="1" dirty="0">
                <a:solidFill>
                  <a:srgbClr val="035D67"/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72816B-A180-FFFB-8141-8B5CB6A56ADF}"/>
              </a:ext>
            </a:extLst>
          </p:cNvPr>
          <p:cNvGrpSpPr/>
          <p:nvPr/>
        </p:nvGrpSpPr>
        <p:grpSpPr>
          <a:xfrm>
            <a:off x="40537" y="1770863"/>
            <a:ext cx="1769216" cy="2095026"/>
            <a:chOff x="40537" y="1770863"/>
            <a:chExt cx="1769216" cy="2095026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105" y="1770863"/>
              <a:ext cx="1256080" cy="125608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40537" y="3146139"/>
              <a:ext cx="1769216" cy="7197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Identifies cleaning areas that can be improved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6B7C0-3E12-3EA2-4D0C-F62AB1351536}"/>
              </a:ext>
            </a:extLst>
          </p:cNvPr>
          <p:cNvGrpSpPr/>
          <p:nvPr/>
        </p:nvGrpSpPr>
        <p:grpSpPr>
          <a:xfrm>
            <a:off x="1834936" y="1770863"/>
            <a:ext cx="1769216" cy="1771302"/>
            <a:chOff x="1834936" y="1770863"/>
            <a:chExt cx="1769216" cy="1771302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235" r="11784"/>
            <a:stretch>
              <a:fillRect/>
            </a:stretch>
          </p:blipFill>
          <p:spPr>
            <a:xfrm>
              <a:off x="2131050" y="1770863"/>
              <a:ext cx="1176988" cy="1281720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834936" y="3175411"/>
              <a:ext cx="1769216" cy="3667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Reduces sickness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3711049" y="1823229"/>
            <a:ext cx="1750041" cy="1636940"/>
            <a:chOff x="5514622" y="1805661"/>
            <a:chExt cx="1750041" cy="1636940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5409" y="1805661"/>
              <a:ext cx="1256080" cy="125608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2914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Improves attendance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4382B1-7F50-1C3D-CF4B-327EEC81B80F}"/>
              </a:ext>
            </a:extLst>
          </p:cNvPr>
          <p:cNvGrpSpPr/>
          <p:nvPr/>
        </p:nvGrpSpPr>
        <p:grpSpPr>
          <a:xfrm>
            <a:off x="5524622" y="1823229"/>
            <a:ext cx="1750041" cy="2004496"/>
            <a:chOff x="3684165" y="1805662"/>
            <a:chExt cx="1750041" cy="2004496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32179BC-C889-A57D-1E53-A2CE177F3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2" b="4892"/>
            <a:stretch/>
          </p:blipFill>
          <p:spPr>
            <a:xfrm>
              <a:off x="3892752" y="1805662"/>
              <a:ext cx="1332866" cy="1187658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684165" y="3155525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Helps keep building users safe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6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35" r="10281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877" y="1473778"/>
            <a:ext cx="4056318" cy="1355782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Creating clean, hygienic and safe environments for building users to thrive in</a:t>
            </a:r>
          </a:p>
        </p:txBody>
      </p:sp>
    </p:spTree>
    <p:extLst>
      <p:ext uri="{BB962C8B-B14F-4D97-AF65-F5344CB8AC3E}">
        <p14:creationId xmlns:p14="http://schemas.microsoft.com/office/powerpoint/2010/main" val="627222958"/>
      </p:ext>
    </p:extLst>
  </p:cSld>
  <p:clrMapOvr>
    <a:masterClrMapping/>
  </p:clrMapOvr>
  <p:transition spd="slow" advClick="0" advTm="4000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 rot="5400000">
            <a:off x="2743653" y="-631259"/>
            <a:ext cx="1827896" cy="7461913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 rot="5400000">
            <a:off x="2663019" y="-371896"/>
            <a:ext cx="1989167" cy="7461911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822" y="2451238"/>
            <a:ext cx="5073555" cy="993457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Changes to the way we clean your University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5BBF591-912C-3B12-A36C-84DAC5F52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9"/>
          <a:stretch/>
        </p:blipFill>
        <p:spPr>
          <a:xfrm>
            <a:off x="2578431" y="1158240"/>
            <a:ext cx="2158338" cy="8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52611"/>
      </p:ext>
    </p:extLst>
  </p:cSld>
  <p:clrMapOvr>
    <a:masterClrMapping/>
  </p:clrMapOvr>
  <p:transition spd="med" advClick="0" advTm="4000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591" t="8770" r="29414" b="5258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9202" y="1351858"/>
            <a:ext cx="3819667" cy="1985702"/>
          </a:xfrm>
        </p:spPr>
        <p:txBody>
          <a:bodyPr>
            <a:normAutofit fontScale="92500"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We’re introducing a new hygiene solution to keep students, staff and building users safe</a:t>
            </a:r>
          </a:p>
        </p:txBody>
      </p:sp>
    </p:spTree>
    <p:extLst>
      <p:ext uri="{BB962C8B-B14F-4D97-AF65-F5344CB8AC3E}">
        <p14:creationId xmlns:p14="http://schemas.microsoft.com/office/powerpoint/2010/main" val="419497401"/>
      </p:ext>
    </p:extLst>
  </p:cSld>
  <p:clrMapOvr>
    <a:masterClrMapping/>
  </p:clrMapOvr>
  <p:transition spd="slow" advClick="0" advTm="4000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039" t="25588"/>
            <a:stretch>
              <a:fillRect/>
            </a:stretch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2368" y="3171370"/>
            <a:ext cx="2604111" cy="3630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So, what’s changing?</a:t>
            </a:r>
          </a:p>
        </p:txBody>
      </p:sp>
    </p:spTree>
    <p:extLst>
      <p:ext uri="{BB962C8B-B14F-4D97-AF65-F5344CB8AC3E}">
        <p14:creationId xmlns:p14="http://schemas.microsoft.com/office/powerpoint/2010/main" val="1415540793"/>
      </p:ext>
    </p:extLst>
  </p:cSld>
  <p:clrMapOvr>
    <a:masterClrMapping/>
  </p:clrMapOvr>
  <p:transition spd="slow" advClick="0" advTm="4000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5" r="32149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1746" y="1114995"/>
            <a:ext cx="3794580" cy="158431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We will be using special coatings on surfaces to make them easier to keep clean</a:t>
            </a:r>
          </a:p>
        </p:txBody>
      </p:sp>
    </p:spTree>
    <p:extLst>
      <p:ext uri="{BB962C8B-B14F-4D97-AF65-F5344CB8AC3E}">
        <p14:creationId xmlns:p14="http://schemas.microsoft.com/office/powerpoint/2010/main" val="3969710519"/>
      </p:ext>
    </p:extLst>
  </p:cSld>
  <p:clrMapOvr>
    <a:masterClrMapping/>
  </p:clrMapOvr>
  <p:transition spd="slow" advClick="0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54" r="13520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244" y="1265241"/>
            <a:ext cx="3539584" cy="158431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We will be using a protective coating to kill bacteria, viruses and germs</a:t>
            </a:r>
          </a:p>
        </p:txBody>
      </p:sp>
    </p:spTree>
    <p:extLst>
      <p:ext uri="{BB962C8B-B14F-4D97-AF65-F5344CB8AC3E}">
        <p14:creationId xmlns:p14="http://schemas.microsoft.com/office/powerpoint/2010/main" val="3366876985"/>
      </p:ext>
    </p:extLst>
  </p:cSld>
  <p:clrMapOvr>
    <a:masterClrMapping/>
  </p:clrMapOvr>
  <p:transition spd="slow" advClick="0" advTm="4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3" r="24311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599" y="1394781"/>
            <a:ext cx="3840163" cy="158431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We will also be using swab testing to check hygiene levels</a:t>
            </a:r>
          </a:p>
        </p:txBody>
      </p:sp>
    </p:spTree>
    <p:extLst>
      <p:ext uri="{BB962C8B-B14F-4D97-AF65-F5344CB8AC3E}">
        <p14:creationId xmlns:p14="http://schemas.microsoft.com/office/powerpoint/2010/main" val="1301257184"/>
      </p:ext>
    </p:extLst>
  </p:cSld>
  <p:clrMapOvr>
    <a:masterClrMapping/>
  </p:clrMapOvr>
  <p:transition spd="slow" advClick="0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65" b="-337"/>
            <a:stretch/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836" y="2955634"/>
            <a:ext cx="2604111" cy="707210"/>
          </a:xfrm>
        </p:spPr>
        <p:txBody>
          <a:bodyPr>
            <a:normAutofit fontScale="92500"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Why are we using protective coatings?</a:t>
            </a:r>
          </a:p>
        </p:txBody>
      </p:sp>
    </p:spTree>
    <p:extLst>
      <p:ext uri="{BB962C8B-B14F-4D97-AF65-F5344CB8AC3E}">
        <p14:creationId xmlns:p14="http://schemas.microsoft.com/office/powerpoint/2010/main" val="309499422"/>
      </p:ext>
    </p:extLst>
  </p:cSld>
  <p:clrMapOvr>
    <a:masterClrMapping/>
  </p:clrMapOvr>
  <p:transition spd="med" advClick="0" advTm="4000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11887"/>
            <a:ext cx="314525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Protective Coatings Benefits</a:t>
            </a:r>
            <a:r>
              <a:rPr lang="en-GB" sz="2400" b="1" dirty="0">
                <a:solidFill>
                  <a:srgbClr val="035D67"/>
                </a:solidFill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52C4B-4084-A6BF-2385-29383B9BC75B}"/>
              </a:ext>
            </a:extLst>
          </p:cNvPr>
          <p:cNvGrpSpPr/>
          <p:nvPr/>
        </p:nvGrpSpPr>
        <p:grpSpPr>
          <a:xfrm>
            <a:off x="40537" y="1646363"/>
            <a:ext cx="1769216" cy="2000349"/>
            <a:chOff x="92241" y="1646363"/>
            <a:chExt cx="1769216" cy="2000349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085" r="8085"/>
            <a:stretch>
              <a:fillRect/>
            </a:stretch>
          </p:blipFill>
          <p:spPr>
            <a:xfrm>
              <a:off x="237129" y="1646363"/>
              <a:ext cx="1479440" cy="147944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92241" y="3146139"/>
              <a:ext cx="1769216" cy="500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Kills bacteria, viruses and germs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E9574-C75F-D05B-F2A6-9FB2E2B4A0C3}"/>
              </a:ext>
            </a:extLst>
          </p:cNvPr>
          <p:cNvGrpSpPr/>
          <p:nvPr/>
        </p:nvGrpSpPr>
        <p:grpSpPr>
          <a:xfrm>
            <a:off x="1914949" y="1745223"/>
            <a:ext cx="1769216" cy="1771302"/>
            <a:chOff x="1971183" y="1745223"/>
            <a:chExt cx="1769216" cy="1771302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235" r="11784"/>
            <a:stretch>
              <a:fillRect/>
            </a:stretch>
          </p:blipFill>
          <p:spPr>
            <a:xfrm>
              <a:off x="2267297" y="1745223"/>
              <a:ext cx="1176988" cy="1281720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971183" y="3149771"/>
              <a:ext cx="1769216" cy="3667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Reduces sickness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5514622" y="1805661"/>
            <a:ext cx="1750041" cy="1636940"/>
            <a:chOff x="5514622" y="1805661"/>
            <a:chExt cx="1750041" cy="1636940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5409" y="1805661"/>
              <a:ext cx="1256080" cy="125608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2914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Improves attendance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65CA45-B22C-B9A6-8233-F2015507BB0C}"/>
              </a:ext>
            </a:extLst>
          </p:cNvPr>
          <p:cNvGrpSpPr/>
          <p:nvPr/>
        </p:nvGrpSpPr>
        <p:grpSpPr>
          <a:xfrm>
            <a:off x="3684165" y="1797872"/>
            <a:ext cx="1750041" cy="2012286"/>
            <a:chOff x="3764580" y="1788678"/>
            <a:chExt cx="1750041" cy="2012286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32179BC-C889-A57D-1E53-A2CE177F3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32" b="3300"/>
            <a:stretch>
              <a:fillRect/>
            </a:stretch>
          </p:blipFill>
          <p:spPr>
            <a:xfrm>
              <a:off x="3900859" y="1788678"/>
              <a:ext cx="1477482" cy="1194810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764580" y="3146331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Creates a healthier environment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5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4" b="11964"/>
            <a:stretch/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1916" y="3008672"/>
            <a:ext cx="2935344" cy="70721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Why are we using surface enhancer?</a:t>
            </a:r>
          </a:p>
        </p:txBody>
      </p:sp>
    </p:spTree>
    <p:extLst>
      <p:ext uri="{BB962C8B-B14F-4D97-AF65-F5344CB8AC3E}">
        <p14:creationId xmlns:p14="http://schemas.microsoft.com/office/powerpoint/2010/main" val="3715643275"/>
      </p:ext>
    </p:extLst>
  </p:cSld>
  <p:clrMapOvr>
    <a:masterClrMapping/>
  </p:clrMapOvr>
  <p:transition spd="med" advClick="0" advTm="4000">
    <p:pull dir="r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</TotalTime>
  <Words>165</Words>
  <Application>Microsoft Office PowerPoint</Application>
  <PresentationFormat>Custom</PresentationFormat>
  <Paragraphs>26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</dc:creator>
  <cp:lastModifiedBy>Grace</cp:lastModifiedBy>
  <cp:revision>16</cp:revision>
  <dcterms:created xsi:type="dcterms:W3CDTF">2022-12-20T13:03:27Z</dcterms:created>
  <dcterms:modified xsi:type="dcterms:W3CDTF">2023-01-11T08:49:16Z</dcterms:modified>
</cp:coreProperties>
</file>